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3"/>
  </p:notesMasterIdLst>
  <p:handoutMasterIdLst>
    <p:handoutMasterId r:id="rId4"/>
  </p:handoutMasterIdLst>
  <p:sldIdLst>
    <p:sldId id="256" r:id="rId2"/>
  </p:sldIdLst>
  <p:sldSz cx="34290000" cy="45720000"/>
  <p:notesSz cx="6805613" cy="9939338"/>
  <p:defaultTextStyle>
    <a:defPPr>
      <a:defRPr lang="en-US"/>
    </a:defPPr>
    <a:lvl1pPr algn="l" rtl="0" fontAlgn="base">
      <a:spcBef>
        <a:spcPct val="0"/>
      </a:spcBef>
      <a:spcAft>
        <a:spcPct val="0"/>
      </a:spcAft>
      <a:defRPr kumimoji="1" kern="1200">
        <a:solidFill>
          <a:schemeClr val="tx1"/>
        </a:solidFill>
        <a:latin typeface="Arial Narrow"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Narrow"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Narrow"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Narrow"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Narrow" pitchFamily="34" charset="0"/>
        <a:ea typeface="ＭＳ Ｐゴシック" charset="-128"/>
        <a:cs typeface="+mn-cs"/>
      </a:defRPr>
    </a:lvl5pPr>
    <a:lvl6pPr marL="2286000" algn="l" defTabSz="914400" rtl="0" eaLnBrk="1" latinLnBrk="0" hangingPunct="1">
      <a:defRPr kumimoji="1" kern="1200">
        <a:solidFill>
          <a:schemeClr val="tx1"/>
        </a:solidFill>
        <a:latin typeface="Arial Narrow" pitchFamily="34" charset="0"/>
        <a:ea typeface="ＭＳ Ｐゴシック" charset="-128"/>
        <a:cs typeface="+mn-cs"/>
      </a:defRPr>
    </a:lvl6pPr>
    <a:lvl7pPr marL="2743200" algn="l" defTabSz="914400" rtl="0" eaLnBrk="1" latinLnBrk="0" hangingPunct="1">
      <a:defRPr kumimoji="1" kern="1200">
        <a:solidFill>
          <a:schemeClr val="tx1"/>
        </a:solidFill>
        <a:latin typeface="Arial Narrow" pitchFamily="34" charset="0"/>
        <a:ea typeface="ＭＳ Ｐゴシック" charset="-128"/>
        <a:cs typeface="+mn-cs"/>
      </a:defRPr>
    </a:lvl7pPr>
    <a:lvl8pPr marL="3200400" algn="l" defTabSz="914400" rtl="0" eaLnBrk="1" latinLnBrk="0" hangingPunct="1">
      <a:defRPr kumimoji="1" kern="1200">
        <a:solidFill>
          <a:schemeClr val="tx1"/>
        </a:solidFill>
        <a:latin typeface="Arial Narrow" pitchFamily="34" charset="0"/>
        <a:ea typeface="ＭＳ Ｐゴシック" charset="-128"/>
        <a:cs typeface="+mn-cs"/>
      </a:defRPr>
    </a:lvl8pPr>
    <a:lvl9pPr marL="3657600" algn="l" defTabSz="914400" rtl="0" eaLnBrk="1" latinLnBrk="0" hangingPunct="1">
      <a:defRPr kumimoji="1" kern="1200">
        <a:solidFill>
          <a:schemeClr val="tx1"/>
        </a:solidFill>
        <a:latin typeface="Arial Narrow"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28" autoAdjust="0"/>
    <p:restoredTop sz="95238" autoAdjust="0"/>
  </p:normalViewPr>
  <p:slideViewPr>
    <p:cSldViewPr>
      <p:cViewPr>
        <p:scale>
          <a:sx n="20" d="100"/>
          <a:sy n="20" d="100"/>
        </p:scale>
        <p:origin x="-1002" y="984"/>
      </p:cViewPr>
      <p:guideLst>
        <p:guide orient="horz" pos="14400"/>
        <p:guide pos="10800"/>
      </p:guideLst>
    </p:cSldViewPr>
  </p:slideViewPr>
  <p:outlineViewPr>
    <p:cViewPr>
      <p:scale>
        <a:sx n="25" d="100"/>
        <a:sy n="25"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2178" tIns="46089" rIns="92178" bIns="46089" numCol="1" anchor="t" anchorCtr="0" compatLnSpc="1">
            <a:prstTxWarp prst="textNoShape">
              <a:avLst/>
            </a:prstTxWarp>
          </a:bodyPr>
          <a:lstStyle>
            <a:lvl1pPr defTabSz="922274">
              <a:defRPr sz="1200">
                <a:ea typeface="ＭＳ Ｐゴシック" pitchFamily="50" charset="-128"/>
              </a:defRPr>
            </a:lvl1pPr>
          </a:lstStyle>
          <a:p>
            <a:pPr>
              <a:defRPr/>
            </a:pPr>
            <a:endParaRPr lang="en-US" altLang="ja-JP"/>
          </a:p>
        </p:txBody>
      </p:sp>
      <p:sp>
        <p:nvSpPr>
          <p:cNvPr id="10243"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2178" tIns="46089" rIns="92178" bIns="46089" numCol="1" anchor="t" anchorCtr="0" compatLnSpc="1">
            <a:prstTxWarp prst="textNoShape">
              <a:avLst/>
            </a:prstTxWarp>
          </a:bodyPr>
          <a:lstStyle>
            <a:lvl1pPr algn="r" defTabSz="922274">
              <a:defRPr sz="1200">
                <a:ea typeface="ＭＳ Ｐゴシック" pitchFamily="50" charset="-128"/>
              </a:defRPr>
            </a:lvl1pPr>
          </a:lstStyle>
          <a:p>
            <a:pPr>
              <a:defRPr/>
            </a:pPr>
            <a:endParaRPr lang="en-US" altLang="ja-JP"/>
          </a:p>
        </p:txBody>
      </p:sp>
      <p:sp>
        <p:nvSpPr>
          <p:cNvPr id="10244" name="Rectangle 4"/>
          <p:cNvSpPr>
            <a:spLocks noGrp="1" noChangeArrowheads="1"/>
          </p:cNvSpPr>
          <p:nvPr>
            <p:ph type="ftr" sz="quarter" idx="2"/>
          </p:nvPr>
        </p:nvSpPr>
        <p:spPr bwMode="auto">
          <a:xfrm>
            <a:off x="0" y="9442450"/>
            <a:ext cx="2949575" cy="496888"/>
          </a:xfrm>
          <a:prstGeom prst="rect">
            <a:avLst/>
          </a:prstGeom>
          <a:noFill/>
          <a:ln w="9525">
            <a:noFill/>
            <a:miter lim="800000"/>
            <a:headEnd/>
            <a:tailEnd/>
          </a:ln>
          <a:effectLst/>
        </p:spPr>
        <p:txBody>
          <a:bodyPr vert="horz" wrap="square" lIns="92178" tIns="46089" rIns="92178" bIns="46089" numCol="1" anchor="b" anchorCtr="0" compatLnSpc="1">
            <a:prstTxWarp prst="textNoShape">
              <a:avLst/>
            </a:prstTxWarp>
          </a:bodyPr>
          <a:lstStyle>
            <a:lvl1pPr defTabSz="922274">
              <a:defRPr sz="1200">
                <a:ea typeface="ＭＳ Ｐゴシック" pitchFamily="50" charset="-128"/>
              </a:defRPr>
            </a:lvl1pPr>
          </a:lstStyle>
          <a:p>
            <a:pPr>
              <a:defRPr/>
            </a:pPr>
            <a:endParaRPr lang="en-US" altLang="ja-JP"/>
          </a:p>
        </p:txBody>
      </p:sp>
      <p:sp>
        <p:nvSpPr>
          <p:cNvPr id="10245" name="Rectangle 5"/>
          <p:cNvSpPr>
            <a:spLocks noGrp="1" noChangeArrowheads="1"/>
          </p:cNvSpPr>
          <p:nvPr>
            <p:ph type="sldNum" sz="quarter" idx="3"/>
          </p:nvPr>
        </p:nvSpPr>
        <p:spPr bwMode="auto">
          <a:xfrm>
            <a:off x="3856038" y="9442450"/>
            <a:ext cx="2949575" cy="496888"/>
          </a:xfrm>
          <a:prstGeom prst="rect">
            <a:avLst/>
          </a:prstGeom>
          <a:noFill/>
          <a:ln w="9525">
            <a:noFill/>
            <a:miter lim="800000"/>
            <a:headEnd/>
            <a:tailEnd/>
          </a:ln>
          <a:effectLst/>
        </p:spPr>
        <p:txBody>
          <a:bodyPr vert="horz" wrap="square" lIns="92178" tIns="46089" rIns="92178" bIns="46089" numCol="1" anchor="b" anchorCtr="0" compatLnSpc="1">
            <a:prstTxWarp prst="textNoShape">
              <a:avLst/>
            </a:prstTxWarp>
          </a:bodyPr>
          <a:lstStyle>
            <a:lvl1pPr algn="r" defTabSz="922274">
              <a:defRPr sz="1200">
                <a:ea typeface="ＭＳ Ｐゴシック" pitchFamily="50" charset="-128"/>
              </a:defRPr>
            </a:lvl1pPr>
          </a:lstStyle>
          <a:p>
            <a:pPr>
              <a:defRPr/>
            </a:pPr>
            <a:fld id="{7975F067-CB44-469A-A99E-FD5AE14109DC}" type="slidenum">
              <a:rPr lang="ja-JP" altLang="en-US"/>
              <a:pPr>
                <a:defRPr/>
              </a:pPr>
              <a:t>‹#›</a:t>
            </a:fld>
            <a:endParaRPr lang="en-US" altLang="ja-JP"/>
          </a:p>
        </p:txBody>
      </p:sp>
    </p:spTree>
    <p:extLst>
      <p:ext uri="{BB962C8B-B14F-4D97-AF65-F5344CB8AC3E}">
        <p14:creationId xmlns:p14="http://schemas.microsoft.com/office/powerpoint/2010/main" val="113932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pPr>
              <a:defRPr/>
            </a:pPr>
            <a:fld id="{AC9A3028-7F8C-44BB-AE13-9533A8A8C574}" type="datetimeFigureOut">
              <a:rPr lang="ja-JP" altLang="en-US"/>
              <a:pPr>
                <a:defRPr/>
              </a:pPr>
              <a:t>2017/7/12</a:t>
            </a:fld>
            <a:endParaRPr lang="ja-JP" altLang="en-US"/>
          </a:p>
        </p:txBody>
      </p:sp>
      <p:sp>
        <p:nvSpPr>
          <p:cNvPr id="4" name="スライド イメージ プレースホルダ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pPr>
              <a:defRPr/>
            </a:pPr>
            <a:fld id="{05C4865C-0B7B-49F3-8A42-86E7C1643158}" type="slidenum">
              <a:rPr lang="ja-JP" altLang="en-US"/>
              <a:pPr>
                <a:defRPr/>
              </a:pPr>
              <a:t>‹#›</a:t>
            </a:fld>
            <a:endParaRPr lang="ja-JP" altLang="en-US"/>
          </a:p>
        </p:txBody>
      </p:sp>
    </p:spTree>
    <p:extLst>
      <p:ext uri="{BB962C8B-B14F-4D97-AF65-F5344CB8AC3E}">
        <p14:creationId xmlns:p14="http://schemas.microsoft.com/office/powerpoint/2010/main" val="3946230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fld id="{82B8F028-5D9B-41DF-A7FA-D98ABF9FCB8C}" type="slidenum">
              <a:rPr lang="ja-JP" altLang="en-US" smtClean="0"/>
              <a:pPr eaLnBrk="1" hangingPunct="1"/>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857250" y="1524000"/>
            <a:ext cx="32609790" cy="402336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grpSp>
        <p:nvGrpSpPr>
          <p:cNvPr id="7" name="Group 9"/>
          <p:cNvGrpSpPr>
            <a:grpSpLocks noChangeAspect="1"/>
          </p:cNvGrpSpPr>
          <p:nvPr/>
        </p:nvGrpSpPr>
        <p:grpSpPr bwMode="hidden">
          <a:xfrm>
            <a:off x="793744" y="35693087"/>
            <a:ext cx="32712660" cy="887720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2571750" y="10668000"/>
            <a:ext cx="29146500" cy="11867387"/>
          </a:xfrm>
        </p:spPr>
        <p:txBody>
          <a:bodyPr anchor="b">
            <a:normAutofit/>
          </a:bodyPr>
          <a:lstStyle>
            <a:lvl1pPr>
              <a:defRPr sz="220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5143500" y="23706673"/>
            <a:ext cx="24003000" cy="9821333"/>
          </a:xfrm>
        </p:spPr>
        <p:txBody>
          <a:bodyPr>
            <a:normAutofit/>
          </a:bodyPr>
          <a:lstStyle>
            <a:lvl1pPr marL="0" indent="0" algn="ctr">
              <a:buNone/>
              <a:defRPr sz="10000">
                <a:solidFill>
                  <a:srgbClr val="FFFFFF"/>
                </a:solidFill>
              </a:defRPr>
            </a:lvl1pPr>
            <a:lvl2pPr marL="2286000" indent="0" algn="ctr">
              <a:buNone/>
              <a:defRPr>
                <a:solidFill>
                  <a:schemeClr val="tx1">
                    <a:tint val="75000"/>
                  </a:schemeClr>
                </a:solidFill>
              </a:defRPr>
            </a:lvl2pPr>
            <a:lvl3pPr marL="4572000" indent="0" algn="ctr">
              <a:buNone/>
              <a:defRPr>
                <a:solidFill>
                  <a:schemeClr val="tx1">
                    <a:tint val="75000"/>
                  </a:schemeClr>
                </a:solidFill>
              </a:defRPr>
            </a:lvl3pPr>
            <a:lvl4pPr marL="6858000" indent="0" algn="ctr">
              <a:buNone/>
              <a:defRPr>
                <a:solidFill>
                  <a:schemeClr val="tx1">
                    <a:tint val="75000"/>
                  </a:schemeClr>
                </a:solidFill>
              </a:defRPr>
            </a:lvl4pPr>
            <a:lvl5pPr marL="9144000" indent="0" algn="ctr">
              <a:buNone/>
              <a:defRPr>
                <a:solidFill>
                  <a:schemeClr val="tx1">
                    <a:tint val="75000"/>
                  </a:schemeClr>
                </a:solidFill>
              </a:defRPr>
            </a:lvl5pPr>
            <a:lvl6pPr marL="11430000" indent="0" algn="ctr">
              <a:buNone/>
              <a:defRPr>
                <a:solidFill>
                  <a:schemeClr val="tx1">
                    <a:tint val="75000"/>
                  </a:schemeClr>
                </a:solidFill>
              </a:defRPr>
            </a:lvl6pPr>
            <a:lvl7pPr marL="13716000" indent="0" algn="ctr">
              <a:buNone/>
              <a:defRPr>
                <a:solidFill>
                  <a:schemeClr val="tx1">
                    <a:tint val="75000"/>
                  </a:schemeClr>
                </a:solidFill>
              </a:defRPr>
            </a:lvl7pPr>
            <a:lvl8pPr marL="16002000" indent="0" algn="ctr">
              <a:buNone/>
              <a:defRPr>
                <a:solidFill>
                  <a:schemeClr val="tx1">
                    <a:tint val="75000"/>
                  </a:schemeClr>
                </a:solidFill>
              </a:defRPr>
            </a:lvl8pPr>
            <a:lvl9pPr marL="182880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52B3D21-A7D3-48D3-99BA-D59C6B4F1FDB}" type="slidenum">
              <a:rPr lang="ja-JP" altLang="en-US" smtClean="0"/>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2D17687-AFD6-4C41-9BC5-0F35E964E1C2}" type="slidenum">
              <a:rPr lang="ja-JP" altLang="en-US" smtClean="0"/>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857250" y="1524000"/>
            <a:ext cx="32609790" cy="9509760"/>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2D17687-AFD6-4C41-9BC5-0F35E964E1C2}" type="slidenum">
              <a:rPr lang="ja-JP" altLang="en-US" smtClean="0"/>
              <a:pPr>
                <a:defRPr/>
              </a:pPr>
              <a:t>‹#›</a:t>
            </a:fld>
            <a:endParaRPr lang="en-US" altLang="ja-JP"/>
          </a:p>
        </p:txBody>
      </p:sp>
      <p:grpSp>
        <p:nvGrpSpPr>
          <p:cNvPr id="15" name="Group 14"/>
          <p:cNvGrpSpPr>
            <a:grpSpLocks noChangeAspect="1"/>
          </p:cNvGrpSpPr>
          <p:nvPr/>
        </p:nvGrpSpPr>
        <p:grpSpPr bwMode="hidden">
          <a:xfrm>
            <a:off x="793744" y="4761273"/>
            <a:ext cx="32712660" cy="887720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24860250" y="9652004"/>
            <a:ext cx="7715250" cy="2991555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714500" y="9652000"/>
            <a:ext cx="22574250" cy="29915560"/>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004AFFA4-CE45-4FF9-8F18-E41A7C96A321}" type="slidenum">
              <a:rPr lang="ja-JP" altLang="en-US" smtClean="0"/>
              <a:pPr>
                <a:defRPr/>
              </a:pPr>
              <a:t>‹#›</a:t>
            </a:fld>
            <a:endParaRPr lang="en-US" altLang="ja-JP"/>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857250" y="1524000"/>
            <a:ext cx="32609790" cy="31577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sp>
        <p:nvSpPr>
          <p:cNvPr id="9" name="Freeform 14"/>
          <p:cNvSpPr>
            <a:spLocks/>
          </p:cNvSpPr>
          <p:nvPr/>
        </p:nvSpPr>
        <p:spPr bwMode="hidden">
          <a:xfrm>
            <a:off x="22677894" y="28023947"/>
            <a:ext cx="10786609" cy="4760173"/>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457200" tIns="228600" rIns="457200" bIns="228600" numCol="1" anchor="t" anchorCtr="0" compatLnSpc="1">
            <a:prstTxWarp prst="textNoShape">
              <a:avLst/>
            </a:prstTxWarp>
          </a:bodyPr>
          <a:lstStyle/>
          <a:p>
            <a:endParaRPr lang="en-US"/>
          </a:p>
        </p:txBody>
      </p:sp>
      <p:sp>
        <p:nvSpPr>
          <p:cNvPr id="10" name="Freeform 18"/>
          <p:cNvSpPr>
            <a:spLocks/>
          </p:cNvSpPr>
          <p:nvPr/>
        </p:nvSpPr>
        <p:spPr bwMode="hidden">
          <a:xfrm>
            <a:off x="9822452" y="27168600"/>
            <a:ext cx="20791931" cy="566758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457200" tIns="228600" rIns="457200" bIns="228600" numCol="1" anchor="t" anchorCtr="0" compatLnSpc="1">
            <a:prstTxWarp prst="textNoShape">
              <a:avLst/>
            </a:prstTxWarp>
          </a:bodyPr>
          <a:lstStyle/>
          <a:p>
            <a:endParaRPr lang="en-US"/>
          </a:p>
        </p:txBody>
      </p:sp>
      <p:sp>
        <p:nvSpPr>
          <p:cNvPr id="11" name="Freeform 22"/>
          <p:cNvSpPr>
            <a:spLocks/>
          </p:cNvSpPr>
          <p:nvPr/>
        </p:nvSpPr>
        <p:spPr bwMode="hidden">
          <a:xfrm>
            <a:off x="10607730" y="27250414"/>
            <a:ext cx="20504925" cy="516181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457200" tIns="228600" rIns="457200" bIns="228600" numCol="1" anchor="t" anchorCtr="0" compatLnSpc="1">
            <a:prstTxWarp prst="textNoShape">
              <a:avLst/>
            </a:prstTxWarp>
          </a:bodyPr>
          <a:lstStyle/>
          <a:p>
            <a:endParaRPr lang="en-US"/>
          </a:p>
        </p:txBody>
      </p:sp>
      <p:sp>
        <p:nvSpPr>
          <p:cNvPr id="12" name="Freeform 26"/>
          <p:cNvSpPr>
            <a:spLocks/>
          </p:cNvSpPr>
          <p:nvPr/>
        </p:nvSpPr>
        <p:spPr bwMode="hidden">
          <a:xfrm>
            <a:off x="21035584" y="27161163"/>
            <a:ext cx="12405000" cy="434366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457200" tIns="228600" rIns="457200" bIns="228600" numCol="1" anchor="t" anchorCtr="0" compatLnSpc="1">
            <a:prstTxWarp prst="textNoShape">
              <a:avLst/>
            </a:prstTxWarp>
          </a:bodyPr>
          <a:lstStyle/>
          <a:p>
            <a:endParaRPr lang="en-US"/>
          </a:p>
        </p:txBody>
      </p:sp>
      <p:sp useBgFill="1">
        <p:nvSpPr>
          <p:cNvPr id="13" name="Freeform 10"/>
          <p:cNvSpPr>
            <a:spLocks/>
          </p:cNvSpPr>
          <p:nvPr/>
        </p:nvSpPr>
        <p:spPr bwMode="hidden">
          <a:xfrm>
            <a:off x="793744" y="27057033"/>
            <a:ext cx="32712660" cy="886582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457200" tIns="228600" rIns="457200" bIns="228600" numCol="1" anchor="t" anchorCtr="0" compatLnSpc="1">
            <a:prstTxWarp prst="textNoShape">
              <a:avLst/>
            </a:prstTxWarp>
          </a:bodyPr>
          <a:lstStyle/>
          <a:p>
            <a:endParaRPr lang="en-US"/>
          </a:p>
        </p:txBody>
      </p:sp>
      <p:sp>
        <p:nvSpPr>
          <p:cNvPr id="2" name="Title 1"/>
          <p:cNvSpPr>
            <a:spLocks noGrp="1"/>
          </p:cNvSpPr>
          <p:nvPr>
            <p:ph type="title"/>
          </p:nvPr>
        </p:nvSpPr>
        <p:spPr>
          <a:xfrm>
            <a:off x="2587620" y="16423733"/>
            <a:ext cx="29146500" cy="10160000"/>
          </a:xfrm>
        </p:spPr>
        <p:txBody>
          <a:bodyPr anchor="t">
            <a:normAutofit/>
          </a:bodyPr>
          <a:lstStyle>
            <a:lvl1pPr algn="ctr">
              <a:defRPr sz="22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27619" y="9582990"/>
            <a:ext cx="24066503" cy="6265340"/>
          </a:xfrm>
        </p:spPr>
        <p:txBody>
          <a:bodyPr anchor="b">
            <a:normAutofit/>
          </a:bodyPr>
          <a:lstStyle>
            <a:lvl1pPr marL="0" indent="0" algn="ctr">
              <a:buNone/>
              <a:defRPr sz="10000">
                <a:solidFill>
                  <a:srgbClr val="FFFFFF"/>
                </a:solidFill>
              </a:defRPr>
            </a:lvl1pPr>
            <a:lvl2pPr marL="2286000" indent="0">
              <a:buNone/>
              <a:defRPr sz="9000">
                <a:solidFill>
                  <a:schemeClr val="tx1">
                    <a:tint val="75000"/>
                  </a:schemeClr>
                </a:solidFill>
              </a:defRPr>
            </a:lvl2pPr>
            <a:lvl3pPr marL="4572000" indent="0">
              <a:buNone/>
              <a:defRPr sz="8000">
                <a:solidFill>
                  <a:schemeClr val="tx1">
                    <a:tint val="75000"/>
                  </a:schemeClr>
                </a:solidFill>
              </a:defRPr>
            </a:lvl3pPr>
            <a:lvl4pPr marL="6858000" indent="0">
              <a:buNone/>
              <a:defRPr sz="7000">
                <a:solidFill>
                  <a:schemeClr val="tx1">
                    <a:tint val="75000"/>
                  </a:schemeClr>
                </a:solidFill>
              </a:defRPr>
            </a:lvl4pPr>
            <a:lvl5pPr marL="9144000" indent="0">
              <a:buNone/>
              <a:defRPr sz="7000">
                <a:solidFill>
                  <a:schemeClr val="tx1">
                    <a:tint val="75000"/>
                  </a:schemeClr>
                </a:solidFill>
              </a:defRPr>
            </a:lvl5pPr>
            <a:lvl6pPr marL="11430000" indent="0">
              <a:buNone/>
              <a:defRPr sz="7000">
                <a:solidFill>
                  <a:schemeClr val="tx1">
                    <a:tint val="75000"/>
                  </a:schemeClr>
                </a:solidFill>
              </a:defRPr>
            </a:lvl6pPr>
            <a:lvl7pPr marL="13716000" indent="0">
              <a:buNone/>
              <a:defRPr sz="7000">
                <a:solidFill>
                  <a:schemeClr val="tx1">
                    <a:tint val="75000"/>
                  </a:schemeClr>
                </a:solidFill>
              </a:defRPr>
            </a:lvl7pPr>
            <a:lvl8pPr marL="16002000" indent="0">
              <a:buNone/>
              <a:defRPr sz="7000">
                <a:solidFill>
                  <a:schemeClr val="tx1">
                    <a:tint val="75000"/>
                  </a:schemeClr>
                </a:solidFill>
              </a:defRPr>
            </a:lvl8pPr>
            <a:lvl9pPr marL="18288000" indent="0">
              <a:buNone/>
              <a:defRPr sz="70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FD552E05-ADAD-4179-A8AB-B11A6867FD95}" type="slidenum">
              <a:rPr lang="ja-JP" altLang="en-US" smtClean="0"/>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C3D04476-1183-44CB-A562-3F0B13F45F23}" type="slidenum">
              <a:rPr lang="ja-JP" altLang="en-US" smtClean="0"/>
              <a:pPr>
                <a:defRPr/>
              </a:pPr>
              <a:t>‹#›</a:t>
            </a:fld>
            <a:endParaRPr lang="en-US" altLang="ja-JP"/>
          </a:p>
        </p:txBody>
      </p:sp>
      <p:sp>
        <p:nvSpPr>
          <p:cNvPr id="9" name="Content Placeholder 8"/>
          <p:cNvSpPr>
            <a:spLocks noGrp="1"/>
          </p:cNvSpPr>
          <p:nvPr>
            <p:ph sz="quarter" idx="13"/>
          </p:nvPr>
        </p:nvSpPr>
        <p:spPr>
          <a:xfrm>
            <a:off x="2537456" y="17861280"/>
            <a:ext cx="14333220" cy="229819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17419320" y="17861280"/>
            <a:ext cx="14333220" cy="229819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2537460" y="17854093"/>
            <a:ext cx="14333220" cy="4265080"/>
          </a:xfrm>
        </p:spPr>
        <p:txBody>
          <a:bodyPr anchor="ctr"/>
          <a:lstStyle>
            <a:lvl1pPr marL="0" indent="0" algn="ctr">
              <a:buNone/>
              <a:defRPr sz="12000" b="0">
                <a:solidFill>
                  <a:schemeClr val="tx2"/>
                </a:solidFill>
                <a:latin typeface="+mj-lt"/>
              </a:defRPr>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lang="ja-JP" altLang="en-US" smtClean="0"/>
              <a:t>マスター テキストの書式設定</a:t>
            </a:r>
          </a:p>
        </p:txBody>
      </p:sp>
      <p:sp>
        <p:nvSpPr>
          <p:cNvPr id="4" name="Content Placeholder 3"/>
          <p:cNvSpPr>
            <a:spLocks noGrp="1"/>
          </p:cNvSpPr>
          <p:nvPr>
            <p:ph sz="half" idx="2"/>
          </p:nvPr>
        </p:nvSpPr>
        <p:spPr>
          <a:xfrm>
            <a:off x="2539997" y="22860003"/>
            <a:ext cx="14325206" cy="17981087"/>
          </a:xfrm>
        </p:spPr>
        <p:txBody>
          <a:bodyPr/>
          <a:lstStyle>
            <a:lvl1pPr>
              <a:defRPr sz="10000"/>
            </a:lvl1pPr>
            <a:lvl2pPr>
              <a:defRPr sz="9000"/>
            </a:lvl2pPr>
            <a:lvl3pPr>
              <a:defRPr sz="8000"/>
            </a:lvl3pPr>
            <a:lvl4pPr>
              <a:defRPr sz="7000"/>
            </a:lvl4pPr>
            <a:lvl5pPr>
              <a:defRPr sz="7000"/>
            </a:lvl5pPr>
            <a:lvl6pPr>
              <a:defRPr sz="8000"/>
            </a:lvl6pPr>
            <a:lvl7pPr>
              <a:defRPr sz="8000"/>
            </a:lvl7pPr>
            <a:lvl8pPr>
              <a:defRPr sz="8000"/>
            </a:lvl8pPr>
            <a:lvl9pPr>
              <a:defRPr sz="8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17430750" y="17854087"/>
            <a:ext cx="14333220" cy="4265080"/>
          </a:xfrm>
        </p:spPr>
        <p:txBody>
          <a:bodyPr anchor="ctr"/>
          <a:lstStyle>
            <a:lvl1pPr marL="0" indent="0" algn="ctr">
              <a:buNone/>
              <a:defRPr sz="12000" b="0" i="0">
                <a:solidFill>
                  <a:schemeClr val="tx2"/>
                </a:solidFill>
                <a:latin typeface="+mj-lt"/>
              </a:defRPr>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17418844" y="22860003"/>
            <a:ext cx="14333220" cy="17981087"/>
          </a:xfrm>
        </p:spPr>
        <p:txBody>
          <a:bodyPr/>
          <a:lstStyle>
            <a:lvl1pPr>
              <a:defRPr sz="10000"/>
            </a:lvl1pPr>
            <a:lvl2pPr>
              <a:defRPr sz="9000"/>
            </a:lvl2pPr>
            <a:lvl3pPr>
              <a:defRPr sz="8000"/>
            </a:lvl3pPr>
            <a:lvl4pPr>
              <a:defRPr sz="7000"/>
            </a:lvl4pPr>
            <a:lvl5pPr>
              <a:defRPr sz="7000"/>
            </a:lvl5pPr>
            <a:lvl6pPr>
              <a:defRPr sz="8000"/>
            </a:lvl6pPr>
            <a:lvl7pPr>
              <a:defRPr sz="8000"/>
            </a:lvl7pPr>
            <a:lvl8pPr>
              <a:defRPr sz="8000"/>
            </a:lvl8pPr>
            <a:lvl9pPr>
              <a:defRPr sz="8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4CAB2D4E-D673-4C13-85F4-BB54E9231CFD}" type="slidenum">
              <a:rPr lang="ja-JP" altLang="en-US" smtClean="0"/>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CDC71521-3E9B-4305-B51E-B6505C75D813}" type="slidenum">
              <a:rPr lang="ja-JP" altLang="en-US" smtClean="0"/>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857250" y="1524000"/>
            <a:ext cx="32609790" cy="9509760"/>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grpSp>
        <p:nvGrpSpPr>
          <p:cNvPr id="6" name="Group 5"/>
          <p:cNvGrpSpPr>
            <a:grpSpLocks noChangeAspect="1"/>
          </p:cNvGrpSpPr>
          <p:nvPr/>
        </p:nvGrpSpPr>
        <p:grpSpPr bwMode="hidden">
          <a:xfrm>
            <a:off x="793744" y="4761273"/>
            <a:ext cx="32712660" cy="8865827"/>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92541D30-04C6-407D-A24F-5178E1676882}" type="slidenum">
              <a:rPr lang="ja-JP" altLang="en-US" smtClean="0"/>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857250" y="1524000"/>
            <a:ext cx="32609790" cy="9509760"/>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2D17687-AFD6-4C41-9BC5-0F35E964E1C2}" type="slidenum">
              <a:rPr lang="ja-JP" altLang="en-US" smtClean="0"/>
              <a:pPr>
                <a:defRPr/>
              </a:pPr>
              <a:t>‹#›</a:t>
            </a:fld>
            <a:endParaRPr lang="en-US" altLang="ja-JP"/>
          </a:p>
        </p:txBody>
      </p:sp>
      <p:sp>
        <p:nvSpPr>
          <p:cNvPr id="4" name="Text Placeholder 3"/>
          <p:cNvSpPr>
            <a:spLocks noGrp="1"/>
          </p:cNvSpPr>
          <p:nvPr>
            <p:ph type="body" sz="half" idx="2"/>
          </p:nvPr>
        </p:nvSpPr>
        <p:spPr>
          <a:xfrm>
            <a:off x="3429000" y="23876003"/>
            <a:ext cx="12573000" cy="12700007"/>
          </a:xfrm>
        </p:spPr>
        <p:txBody>
          <a:bodyPr anchor="t">
            <a:normAutofit/>
          </a:bodyPr>
          <a:lstStyle>
            <a:lvl1pPr marL="0" indent="0">
              <a:spcBef>
                <a:spcPts val="0"/>
              </a:spcBef>
              <a:spcAft>
                <a:spcPts val="3000"/>
              </a:spcAft>
              <a:buNone/>
              <a:defRPr sz="9000">
                <a:solidFill>
                  <a:schemeClr val="tx2"/>
                </a:solidFill>
              </a:defRPr>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2000" indent="0">
              <a:buNone/>
              <a:defRPr sz="4500"/>
            </a:lvl8pPr>
            <a:lvl9pPr marL="18288000" indent="0">
              <a:buNone/>
              <a:defRPr sz="45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793744" y="4761273"/>
            <a:ext cx="32712660" cy="887720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3429000" y="15240000"/>
            <a:ext cx="12573000" cy="8351520"/>
          </a:xfrm>
        </p:spPr>
        <p:txBody>
          <a:bodyPr anchor="b">
            <a:noAutofit/>
          </a:bodyPr>
          <a:lstStyle>
            <a:lvl1pPr algn="l">
              <a:defRPr sz="160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17444858" y="12192000"/>
            <a:ext cx="14640285" cy="25400000"/>
          </a:xfrm>
        </p:spPr>
        <p:txBody>
          <a:bodyPr anchor="ctr"/>
          <a:lstStyle>
            <a:lvl1pPr>
              <a:buClr>
                <a:schemeClr val="bg1"/>
              </a:buClr>
              <a:defRPr sz="11000">
                <a:solidFill>
                  <a:schemeClr val="tx2"/>
                </a:solidFill>
              </a:defRPr>
            </a:lvl1pPr>
            <a:lvl2pPr>
              <a:buClr>
                <a:schemeClr val="bg1"/>
              </a:buClr>
              <a:defRPr sz="10000">
                <a:solidFill>
                  <a:schemeClr val="tx2"/>
                </a:solidFill>
              </a:defRPr>
            </a:lvl2pPr>
            <a:lvl3pPr>
              <a:buClr>
                <a:schemeClr val="bg1"/>
              </a:buClr>
              <a:defRPr sz="9000">
                <a:solidFill>
                  <a:schemeClr val="tx2"/>
                </a:solidFill>
              </a:defRPr>
            </a:lvl3pPr>
            <a:lvl4pPr>
              <a:buClr>
                <a:schemeClr val="bg1"/>
              </a:buClr>
              <a:defRPr sz="8000">
                <a:solidFill>
                  <a:schemeClr val="tx2"/>
                </a:solidFill>
              </a:defRPr>
            </a:lvl4pPr>
            <a:lvl5pPr>
              <a:buClr>
                <a:schemeClr val="bg1"/>
              </a:buClr>
              <a:defRPr sz="8000">
                <a:solidFill>
                  <a:schemeClr val="tx2"/>
                </a:solidFill>
              </a:defRPr>
            </a:lvl5pPr>
            <a:lvl6pPr>
              <a:defRPr sz="10000"/>
            </a:lvl6pPr>
            <a:lvl7pPr>
              <a:defRPr sz="10000"/>
            </a:lvl7pPr>
            <a:lvl8pPr>
              <a:defRPr sz="10000"/>
            </a:lvl8pPr>
            <a:lvl9pPr>
              <a:defRPr sz="10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857250" y="1524000"/>
            <a:ext cx="32609790" cy="402336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grpSp>
        <p:nvGrpSpPr>
          <p:cNvPr id="9" name="Group 8"/>
          <p:cNvGrpSpPr>
            <a:grpSpLocks noChangeAspect="1"/>
          </p:cNvGrpSpPr>
          <p:nvPr/>
        </p:nvGrpSpPr>
        <p:grpSpPr bwMode="hidden">
          <a:xfrm>
            <a:off x="793744" y="35693087"/>
            <a:ext cx="32712660" cy="887720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8278083" y="2257780"/>
            <a:ext cx="14297419" cy="16199560"/>
          </a:xfrm>
        </p:spPr>
        <p:txBody>
          <a:bodyPr anchor="b">
            <a:normAutofit/>
          </a:bodyPr>
          <a:lstStyle>
            <a:lvl1pPr algn="l">
              <a:defRPr sz="140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8256251" y="18570223"/>
            <a:ext cx="14319251" cy="16143113"/>
          </a:xfrm>
        </p:spPr>
        <p:txBody>
          <a:bodyPr>
            <a:normAutofit/>
          </a:bodyPr>
          <a:lstStyle>
            <a:lvl1pPr marL="0" indent="0">
              <a:buNone/>
              <a:defRPr sz="9000">
                <a:solidFill>
                  <a:srgbClr val="FFFFFF"/>
                </a:solidFill>
              </a:defRPr>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2000" indent="0">
              <a:buNone/>
              <a:defRPr sz="4500"/>
            </a:lvl8pPr>
            <a:lvl9pPr marL="18288000" indent="0">
              <a:buNone/>
              <a:defRPr sz="45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6722BF6E-E0CB-4A01-8296-4618DFA05A64}" type="slidenum">
              <a:rPr lang="ja-JP" altLang="en-US" smtClean="0"/>
              <a:pPr>
                <a:defRPr/>
              </a:pPr>
              <a:t>‹#›</a:t>
            </a:fld>
            <a:endParaRPr lang="en-US" altLang="ja-JP"/>
          </a:p>
        </p:txBody>
      </p:sp>
      <p:sp>
        <p:nvSpPr>
          <p:cNvPr id="3" name="Picture Placeholder 2"/>
          <p:cNvSpPr>
            <a:spLocks noGrp="1"/>
          </p:cNvSpPr>
          <p:nvPr>
            <p:ph type="pic" idx="1"/>
          </p:nvPr>
        </p:nvSpPr>
        <p:spPr>
          <a:xfrm>
            <a:off x="3143250" y="9144000"/>
            <a:ext cx="13373100" cy="1950720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16000">
                <a:solidFill>
                  <a:schemeClr val="bg1"/>
                </a:solidFill>
              </a:defRPr>
            </a:lvl1pPr>
            <a:lvl2pPr marL="2286000" indent="0">
              <a:buNone/>
              <a:defRPr sz="14000"/>
            </a:lvl2pPr>
            <a:lvl3pPr marL="4572000" indent="0">
              <a:buNone/>
              <a:defRPr sz="12000"/>
            </a:lvl3pPr>
            <a:lvl4pPr marL="6858000" indent="0">
              <a:buNone/>
              <a:defRPr sz="10000"/>
            </a:lvl4pPr>
            <a:lvl5pPr marL="9144000" indent="0">
              <a:buNone/>
              <a:defRPr sz="10000"/>
            </a:lvl5pPr>
            <a:lvl6pPr marL="11430000" indent="0">
              <a:buNone/>
              <a:defRPr sz="10000"/>
            </a:lvl6pPr>
            <a:lvl7pPr marL="13716000" indent="0">
              <a:buNone/>
              <a:defRPr sz="10000"/>
            </a:lvl7pPr>
            <a:lvl8pPr marL="16002000" indent="0">
              <a:buNone/>
              <a:defRPr sz="10000"/>
            </a:lvl8pPr>
            <a:lvl9pPr marL="18288000" indent="0">
              <a:buNone/>
              <a:defRPr sz="10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857250" y="1524000"/>
            <a:ext cx="32609790" cy="1645920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228600" rIns="457200" bIns="228600" rtlCol="0" anchor="ctr"/>
          <a:lstStyle/>
          <a:p>
            <a:pPr algn="ctr"/>
            <a:endParaRPr lang="en-US"/>
          </a:p>
        </p:txBody>
      </p:sp>
      <p:grpSp>
        <p:nvGrpSpPr>
          <p:cNvPr id="8" name="Group 15"/>
          <p:cNvGrpSpPr>
            <a:grpSpLocks noChangeAspect="1"/>
          </p:cNvGrpSpPr>
          <p:nvPr/>
        </p:nvGrpSpPr>
        <p:grpSpPr bwMode="hidden">
          <a:xfrm>
            <a:off x="793744" y="11196193"/>
            <a:ext cx="32712660" cy="8865827"/>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714500" y="2255520"/>
            <a:ext cx="30861000" cy="8351520"/>
          </a:xfrm>
          <a:prstGeom prst="rect">
            <a:avLst/>
          </a:prstGeom>
        </p:spPr>
        <p:txBody>
          <a:bodyPr vert="horz" lIns="457200" tIns="228600" rIns="457200" bIns="22860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19363770" y="41667763"/>
            <a:ext cx="14200088" cy="2434167"/>
          </a:xfrm>
          <a:prstGeom prst="rect">
            <a:avLst/>
          </a:prstGeom>
        </p:spPr>
        <p:txBody>
          <a:bodyPr vert="horz" lIns="457200" tIns="228600" rIns="457200" bIns="228600" rtlCol="0" anchor="ctr"/>
          <a:lstStyle>
            <a:lvl1pPr algn="r">
              <a:defRPr sz="5000">
                <a:solidFill>
                  <a:schemeClr val="tx2"/>
                </a:solidFill>
              </a:defRPr>
            </a:lvl1pPr>
          </a:lstStyle>
          <a:p>
            <a:pPr>
              <a:defRPr/>
            </a:pPr>
            <a:endParaRPr lang="en-US" altLang="ja-JP"/>
          </a:p>
        </p:txBody>
      </p:sp>
      <p:sp>
        <p:nvSpPr>
          <p:cNvPr id="5" name="Footer Placeholder 4"/>
          <p:cNvSpPr>
            <a:spLocks noGrp="1"/>
          </p:cNvSpPr>
          <p:nvPr>
            <p:ph type="ftr" sz="quarter" idx="3"/>
          </p:nvPr>
        </p:nvSpPr>
        <p:spPr>
          <a:xfrm>
            <a:off x="726145" y="41667763"/>
            <a:ext cx="14200091" cy="2434167"/>
          </a:xfrm>
          <a:prstGeom prst="rect">
            <a:avLst/>
          </a:prstGeom>
        </p:spPr>
        <p:txBody>
          <a:bodyPr vert="horz" lIns="457200" tIns="228600" rIns="457200" bIns="228600" rtlCol="0" anchor="ctr"/>
          <a:lstStyle>
            <a:lvl1pPr algn="l">
              <a:defRPr sz="5000">
                <a:solidFill>
                  <a:schemeClr val="tx2"/>
                </a:solidFill>
              </a:defRPr>
            </a:lvl1pPr>
          </a:lstStyle>
          <a:p>
            <a:pPr>
              <a:defRPr/>
            </a:pPr>
            <a:endParaRPr lang="en-US" altLang="ja-JP"/>
          </a:p>
        </p:txBody>
      </p:sp>
      <p:sp>
        <p:nvSpPr>
          <p:cNvPr id="6" name="Slide Number Placeholder 5"/>
          <p:cNvSpPr>
            <a:spLocks noGrp="1"/>
          </p:cNvSpPr>
          <p:nvPr>
            <p:ph type="sldNum" sz="quarter" idx="4"/>
          </p:nvPr>
        </p:nvSpPr>
        <p:spPr>
          <a:xfrm>
            <a:off x="14966580" y="41667757"/>
            <a:ext cx="4356848" cy="2434167"/>
          </a:xfrm>
          <a:prstGeom prst="rect">
            <a:avLst/>
          </a:prstGeom>
        </p:spPr>
        <p:txBody>
          <a:bodyPr vert="horz" lIns="457200" tIns="228600" rIns="457200" bIns="228600" rtlCol="0" anchor="ctr"/>
          <a:lstStyle>
            <a:lvl1pPr algn="ctr">
              <a:defRPr sz="5000">
                <a:solidFill>
                  <a:schemeClr val="tx2"/>
                </a:solidFill>
              </a:defRPr>
            </a:lvl1pPr>
          </a:lstStyle>
          <a:p>
            <a:pPr>
              <a:defRPr/>
            </a:pPr>
            <a:fld id="{12D17687-AFD6-4C41-9BC5-0F35E964E1C2}" type="slidenum">
              <a:rPr lang="ja-JP" altLang="en-US" smtClean="0"/>
              <a:pPr>
                <a:defRPr/>
              </a:pPr>
              <a:t>‹#›</a:t>
            </a:fld>
            <a:endParaRPr lang="en-US" altLang="ja-JP"/>
          </a:p>
        </p:txBody>
      </p:sp>
      <p:sp>
        <p:nvSpPr>
          <p:cNvPr id="3" name="Text Placeholder 2"/>
          <p:cNvSpPr>
            <a:spLocks noGrp="1"/>
          </p:cNvSpPr>
          <p:nvPr>
            <p:ph type="body" idx="1"/>
          </p:nvPr>
        </p:nvSpPr>
        <p:spPr>
          <a:xfrm>
            <a:off x="3270253" y="17836447"/>
            <a:ext cx="27781249" cy="23004640"/>
          </a:xfrm>
          <a:prstGeom prst="rect">
            <a:avLst/>
          </a:prstGeom>
        </p:spPr>
        <p:txBody>
          <a:bodyPr vert="horz" lIns="457200" tIns="228600" rIns="457200" bIns="22860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4272" r:id="rId1"/>
    <p:sldLayoutId id="2147484273" r:id="rId2"/>
    <p:sldLayoutId id="2147484274" r:id="rId3"/>
    <p:sldLayoutId id="2147484275" r:id="rId4"/>
    <p:sldLayoutId id="2147484276" r:id="rId5"/>
    <p:sldLayoutId id="2147484277" r:id="rId6"/>
    <p:sldLayoutId id="2147484278" r:id="rId7"/>
    <p:sldLayoutId id="2147484279" r:id="rId8"/>
    <p:sldLayoutId id="2147484280" r:id="rId9"/>
    <p:sldLayoutId id="2147484281" r:id="rId10"/>
    <p:sldLayoutId id="2147484282" r:id="rId11"/>
  </p:sldLayoutIdLst>
  <p:txStyles>
    <p:titleStyle>
      <a:lvl1pPr algn="ctr" defTabSz="4572000" rtl="0" eaLnBrk="1" latinLnBrk="0" hangingPunct="1">
        <a:spcBef>
          <a:spcPct val="0"/>
        </a:spcBef>
        <a:buNone/>
        <a:defRPr kumimoji="1" sz="220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1371600" indent="-1371600" algn="l" defTabSz="4572000" rtl="0" eaLnBrk="1" latinLnBrk="0" hangingPunct="1">
        <a:spcBef>
          <a:spcPct val="20000"/>
        </a:spcBef>
        <a:buClr>
          <a:schemeClr val="accent1"/>
        </a:buClr>
        <a:buSzPct val="100000"/>
        <a:buFont typeface="Symbol" pitchFamily="18" charset="2"/>
        <a:buChar char=""/>
        <a:defRPr kumimoji="1" sz="12000" kern="1200">
          <a:solidFill>
            <a:schemeClr val="tx2"/>
          </a:solidFill>
          <a:latin typeface="+mn-lt"/>
          <a:ea typeface="+mn-ea"/>
          <a:cs typeface="+mn-cs"/>
        </a:defRPr>
      </a:lvl1pPr>
      <a:lvl2pPr marL="2881315" indent="-1371600" algn="l" defTabSz="4572000" rtl="0" eaLnBrk="1" latinLnBrk="0" hangingPunct="1">
        <a:spcBef>
          <a:spcPct val="20000"/>
        </a:spcBef>
        <a:buClr>
          <a:schemeClr val="accent1"/>
        </a:buClr>
        <a:buSzPct val="100000"/>
        <a:buFont typeface="Symbol" pitchFamily="18" charset="2"/>
        <a:buChar char=""/>
        <a:defRPr kumimoji="1" sz="11000" kern="1200">
          <a:solidFill>
            <a:schemeClr val="tx2"/>
          </a:solidFill>
          <a:latin typeface="+mn-lt"/>
          <a:ea typeface="+mn-ea"/>
          <a:cs typeface="+mn-cs"/>
        </a:defRPr>
      </a:lvl2pPr>
      <a:lvl3pPr marL="4278315" indent="-1143000" algn="l" defTabSz="4572000" rtl="0" eaLnBrk="1" latinLnBrk="0" hangingPunct="1">
        <a:spcBef>
          <a:spcPct val="20000"/>
        </a:spcBef>
        <a:buClr>
          <a:schemeClr val="accent1"/>
        </a:buClr>
        <a:buSzPct val="100000"/>
        <a:buFont typeface="Symbol" pitchFamily="18" charset="2"/>
        <a:buChar char=""/>
        <a:defRPr kumimoji="1" sz="10000" kern="1200">
          <a:solidFill>
            <a:schemeClr val="tx2"/>
          </a:solidFill>
          <a:latin typeface="+mn-lt"/>
          <a:ea typeface="+mn-ea"/>
          <a:cs typeface="+mn-cs"/>
        </a:defRPr>
      </a:lvl3pPr>
      <a:lvl4pPr marL="5715000" indent="-1143000" algn="l" defTabSz="4572000" rtl="0" eaLnBrk="1" latinLnBrk="0" hangingPunct="1">
        <a:spcBef>
          <a:spcPct val="20000"/>
        </a:spcBef>
        <a:buClr>
          <a:schemeClr val="accent1"/>
        </a:buClr>
        <a:buSzPct val="100000"/>
        <a:buFont typeface="Symbol" pitchFamily="18" charset="2"/>
        <a:buChar char=""/>
        <a:defRPr kumimoji="1" sz="9000" kern="1200">
          <a:solidFill>
            <a:schemeClr val="tx2"/>
          </a:solidFill>
          <a:latin typeface="+mn-lt"/>
          <a:ea typeface="+mn-ea"/>
          <a:cs typeface="+mn-cs"/>
        </a:defRPr>
      </a:lvl4pPr>
      <a:lvl5pPr marL="7315200" indent="-1143000" algn="l" defTabSz="4572000" rtl="0" eaLnBrk="1" latinLnBrk="0" hangingPunct="1">
        <a:spcBef>
          <a:spcPct val="20000"/>
        </a:spcBef>
        <a:buClr>
          <a:schemeClr val="accent1"/>
        </a:buClr>
        <a:buSzPct val="100000"/>
        <a:buFont typeface="Symbol" pitchFamily="18" charset="2"/>
        <a:buChar char=""/>
        <a:defRPr kumimoji="1" sz="8000" kern="1200">
          <a:solidFill>
            <a:schemeClr val="tx2"/>
          </a:solidFill>
          <a:latin typeface="+mn-lt"/>
          <a:ea typeface="+mn-ea"/>
          <a:cs typeface="+mn-cs"/>
        </a:defRPr>
      </a:lvl5pPr>
      <a:lvl6pPr marL="8915400" indent="-1143000" algn="l" defTabSz="4572000" rtl="0" eaLnBrk="1" latinLnBrk="0" hangingPunct="1">
        <a:spcBef>
          <a:spcPts val="1920"/>
        </a:spcBef>
        <a:buClr>
          <a:schemeClr val="accent1"/>
        </a:buClr>
        <a:buFont typeface="Symbol" pitchFamily="18" charset="2"/>
        <a:buChar char="*"/>
        <a:defRPr kumimoji="1" sz="7000" kern="1200">
          <a:solidFill>
            <a:schemeClr val="tx2"/>
          </a:solidFill>
          <a:latin typeface="+mn-lt"/>
          <a:ea typeface="+mn-ea"/>
          <a:cs typeface="+mn-cs"/>
        </a:defRPr>
      </a:lvl6pPr>
      <a:lvl7pPr marL="10515600" indent="-1143000" algn="l" defTabSz="4572000" rtl="0" eaLnBrk="1" latinLnBrk="0" hangingPunct="1">
        <a:spcBef>
          <a:spcPts val="1920"/>
        </a:spcBef>
        <a:buClr>
          <a:schemeClr val="accent1"/>
        </a:buClr>
        <a:buFont typeface="Symbol" pitchFamily="18" charset="2"/>
        <a:buChar char="*"/>
        <a:defRPr kumimoji="1" sz="7000" kern="1200">
          <a:solidFill>
            <a:schemeClr val="tx2"/>
          </a:solidFill>
          <a:latin typeface="+mn-lt"/>
          <a:ea typeface="+mn-ea"/>
          <a:cs typeface="+mn-cs"/>
        </a:defRPr>
      </a:lvl7pPr>
      <a:lvl8pPr marL="12115800" indent="-1143000" algn="l" defTabSz="4572000" rtl="0" eaLnBrk="1" latinLnBrk="0" hangingPunct="1">
        <a:spcBef>
          <a:spcPts val="1920"/>
        </a:spcBef>
        <a:buClr>
          <a:schemeClr val="accent1"/>
        </a:buClr>
        <a:buFont typeface="Symbol" pitchFamily="18" charset="2"/>
        <a:buChar char="*"/>
        <a:defRPr kumimoji="1" sz="7000" kern="1200">
          <a:solidFill>
            <a:schemeClr val="tx2"/>
          </a:solidFill>
          <a:latin typeface="+mn-lt"/>
          <a:ea typeface="+mn-ea"/>
          <a:cs typeface="+mn-cs"/>
        </a:defRPr>
      </a:lvl8pPr>
      <a:lvl9pPr marL="13716000" indent="-1143000" algn="l" defTabSz="4572000" rtl="0" eaLnBrk="1" latinLnBrk="0" hangingPunct="1">
        <a:spcBef>
          <a:spcPts val="1920"/>
        </a:spcBef>
        <a:buClr>
          <a:schemeClr val="accent1"/>
        </a:buClr>
        <a:buFont typeface="Symbol" pitchFamily="18" charset="2"/>
        <a:buChar char="*"/>
        <a:defRPr kumimoji="1" sz="7000" kern="1200">
          <a:solidFill>
            <a:schemeClr val="tx2"/>
          </a:solidFill>
          <a:latin typeface="+mn-lt"/>
          <a:ea typeface="+mn-ea"/>
          <a:cs typeface="+mn-cs"/>
        </a:defRPr>
      </a:lvl9pPr>
    </p:bodyStyle>
    <p:otherStyle>
      <a:defPPr>
        <a:defRPr lang="en-US"/>
      </a:defPPr>
      <a:lvl1pPr marL="0" algn="l" defTabSz="4572000" rtl="0" eaLnBrk="1" latinLnBrk="0" hangingPunct="1">
        <a:defRPr kumimoji="1" sz="9000" kern="1200">
          <a:solidFill>
            <a:schemeClr val="tx1"/>
          </a:solidFill>
          <a:latin typeface="+mn-lt"/>
          <a:ea typeface="+mn-ea"/>
          <a:cs typeface="+mn-cs"/>
        </a:defRPr>
      </a:lvl1pPr>
      <a:lvl2pPr marL="2286000" algn="l" defTabSz="4572000" rtl="0" eaLnBrk="1" latinLnBrk="0" hangingPunct="1">
        <a:defRPr kumimoji="1" sz="9000" kern="1200">
          <a:solidFill>
            <a:schemeClr val="tx1"/>
          </a:solidFill>
          <a:latin typeface="+mn-lt"/>
          <a:ea typeface="+mn-ea"/>
          <a:cs typeface="+mn-cs"/>
        </a:defRPr>
      </a:lvl2pPr>
      <a:lvl3pPr marL="4572000" algn="l" defTabSz="4572000" rtl="0" eaLnBrk="1" latinLnBrk="0" hangingPunct="1">
        <a:defRPr kumimoji="1" sz="9000" kern="1200">
          <a:solidFill>
            <a:schemeClr val="tx1"/>
          </a:solidFill>
          <a:latin typeface="+mn-lt"/>
          <a:ea typeface="+mn-ea"/>
          <a:cs typeface="+mn-cs"/>
        </a:defRPr>
      </a:lvl3pPr>
      <a:lvl4pPr marL="6858000" algn="l" defTabSz="4572000" rtl="0" eaLnBrk="1" latinLnBrk="0" hangingPunct="1">
        <a:defRPr kumimoji="1" sz="9000" kern="1200">
          <a:solidFill>
            <a:schemeClr val="tx1"/>
          </a:solidFill>
          <a:latin typeface="+mn-lt"/>
          <a:ea typeface="+mn-ea"/>
          <a:cs typeface="+mn-cs"/>
        </a:defRPr>
      </a:lvl4pPr>
      <a:lvl5pPr marL="9144000" algn="l" defTabSz="4572000" rtl="0" eaLnBrk="1" latinLnBrk="0" hangingPunct="1">
        <a:defRPr kumimoji="1" sz="9000" kern="1200">
          <a:solidFill>
            <a:schemeClr val="tx1"/>
          </a:solidFill>
          <a:latin typeface="+mn-lt"/>
          <a:ea typeface="+mn-ea"/>
          <a:cs typeface="+mn-cs"/>
        </a:defRPr>
      </a:lvl5pPr>
      <a:lvl6pPr marL="11430000" algn="l" defTabSz="4572000" rtl="0" eaLnBrk="1" latinLnBrk="0" hangingPunct="1">
        <a:defRPr kumimoji="1" sz="9000" kern="1200">
          <a:solidFill>
            <a:schemeClr val="tx1"/>
          </a:solidFill>
          <a:latin typeface="+mn-lt"/>
          <a:ea typeface="+mn-ea"/>
          <a:cs typeface="+mn-cs"/>
        </a:defRPr>
      </a:lvl6pPr>
      <a:lvl7pPr marL="13716000" algn="l" defTabSz="4572000" rtl="0" eaLnBrk="1" latinLnBrk="0" hangingPunct="1">
        <a:defRPr kumimoji="1" sz="9000" kern="1200">
          <a:solidFill>
            <a:schemeClr val="tx1"/>
          </a:solidFill>
          <a:latin typeface="+mn-lt"/>
          <a:ea typeface="+mn-ea"/>
          <a:cs typeface="+mn-cs"/>
        </a:defRPr>
      </a:lvl7pPr>
      <a:lvl8pPr marL="16002000" algn="l" defTabSz="4572000" rtl="0" eaLnBrk="1" latinLnBrk="0" hangingPunct="1">
        <a:defRPr kumimoji="1" sz="9000" kern="1200">
          <a:solidFill>
            <a:schemeClr val="tx1"/>
          </a:solidFill>
          <a:latin typeface="+mn-lt"/>
          <a:ea typeface="+mn-ea"/>
          <a:cs typeface="+mn-cs"/>
        </a:defRPr>
      </a:lvl8pPr>
      <a:lvl9pPr marL="18288000" algn="l" defTabSz="4572000" rtl="0" eaLnBrk="1" latinLnBrk="0" hangingPunct="1">
        <a:defRPr kumimoji="1" sz="9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0"/>
          <p:cNvSpPr>
            <a:spLocks noChangeArrowheads="1"/>
          </p:cNvSpPr>
          <p:nvPr/>
        </p:nvSpPr>
        <p:spPr bwMode="auto">
          <a:xfrm>
            <a:off x="2163787" y="17292146"/>
            <a:ext cx="19302387" cy="9110186"/>
          </a:xfrm>
          <a:prstGeom prst="rect">
            <a:avLst/>
          </a:prstGeom>
          <a:noFill/>
          <a:ln w="9525">
            <a:noFill/>
            <a:miter lim="800000"/>
            <a:headEnd/>
            <a:tailEnd/>
          </a:ln>
          <a:effectLst/>
        </p:spPr>
        <p:txBody>
          <a:bodyPr wrap="square">
            <a:spAutoFit/>
          </a:bodyPr>
          <a:lstStyle/>
          <a:p>
            <a:pPr algn="just">
              <a:spcBef>
                <a:spcPct val="50000"/>
              </a:spcBef>
              <a:defRPr/>
            </a:pPr>
            <a:r>
              <a:rPr lang="en-US" altLang="ja-JP" sz="5400" b="1" dirty="0" smtClean="0">
                <a:solidFill>
                  <a:srgbClr val="FF0000"/>
                </a:solidFill>
                <a:effectLst>
                  <a:outerShdw blurRad="38100" dist="38100" dir="2700000" algn="tl">
                    <a:srgbClr val="000000"/>
                  </a:outerShdw>
                </a:effectLst>
                <a:latin typeface="Arial Black" pitchFamily="34" charset="0"/>
                <a:ea typeface="ＭＳ Ｐゴシック" pitchFamily="50" charset="-128"/>
              </a:rPr>
              <a:t>Leaky pipeline between </a:t>
            </a:r>
            <a:r>
              <a:rPr lang="en-US" altLang="ja-JP" sz="5400" b="1" dirty="0" smtClean="0">
                <a:solidFill>
                  <a:srgbClr val="FF0000"/>
                </a:solidFill>
                <a:effectLst>
                  <a:outerShdw blurRad="38100" dist="38100" dir="2700000" algn="tl">
                    <a:srgbClr val="000000"/>
                  </a:outerShdw>
                </a:effectLst>
                <a:latin typeface="Arial Black" pitchFamily="34" charset="0"/>
                <a:ea typeface="ＭＳ Ｐゴシック" pitchFamily="50" charset="-128"/>
              </a:rPr>
              <a:t>graduate </a:t>
            </a:r>
            <a:r>
              <a:rPr lang="en-US" altLang="ja-JP" sz="5400" b="1" dirty="0" smtClean="0">
                <a:solidFill>
                  <a:srgbClr val="FF0000"/>
                </a:solidFill>
                <a:effectLst>
                  <a:outerShdw blurRad="38100" dist="38100" dir="2700000" algn="tl">
                    <a:srgbClr val="000000"/>
                  </a:outerShdw>
                </a:effectLst>
                <a:latin typeface="Arial Black" pitchFamily="34" charset="0"/>
                <a:ea typeface="ＭＳ Ｐゴシック" pitchFamily="50" charset="-128"/>
              </a:rPr>
              <a:t>level to faculty level in Japan : </a:t>
            </a:r>
          </a:p>
          <a:p>
            <a:pPr algn="just">
              <a:spcBef>
                <a:spcPts val="1200"/>
              </a:spcBef>
            </a:pPr>
            <a:r>
              <a:rPr lang="en-GB" altLang="ja-JP" sz="3600" dirty="0">
                <a:latin typeface="Comic Sans MS" panose="030F0702030302020204" pitchFamily="66" charset="0"/>
              </a:rPr>
              <a:t>Figure 1 </a:t>
            </a:r>
            <a:r>
              <a:rPr lang="en-GB" altLang="ja-JP" sz="3600" dirty="0" smtClean="0">
                <a:latin typeface="Comic Sans MS" panose="030F0702030302020204" pitchFamily="66" charset="0"/>
              </a:rPr>
              <a:t> </a:t>
            </a:r>
            <a:r>
              <a:rPr lang="en-GB" altLang="ja-JP" sz="3600" dirty="0">
                <a:latin typeface="Comic Sans MS" panose="030F0702030302020204" pitchFamily="66" charset="0"/>
              </a:rPr>
              <a:t>shows the fraction of the women by the year they joined JPS. In the upper line, the women ratio at the year joining JPS is given. Here we show the moving average for every 5 years. (We do not show the ratio by each year because the numbers of the women members are rather small.) The ratio increased significantly until 2000, but it remains around 10 % for the last 15 years. The lower line shows the ratio of the women members at the end of 2016 again by the year they became the JPS members. The ratio of the current women fraction divided by those at the year they joined is shown in Fig. 2</a:t>
            </a:r>
            <a:r>
              <a:rPr lang="en-GB" altLang="ja-JP" sz="3600" dirty="0" smtClean="0">
                <a:latin typeface="Comic Sans MS" panose="030F0702030302020204" pitchFamily="66" charset="0"/>
              </a:rPr>
              <a:t>. </a:t>
            </a:r>
            <a:r>
              <a:rPr lang="en-GB" altLang="ja-JP" sz="3600" dirty="0">
                <a:latin typeface="Comic Sans MS" panose="030F0702030302020204" pitchFamily="66" charset="0"/>
              </a:rPr>
              <a:t>It is around 70 % for the group joined JPS between 1990 and 2003. </a:t>
            </a:r>
            <a:r>
              <a:rPr lang="en-GB" altLang="ja-JP" sz="3600" b="1" dirty="0">
                <a:latin typeface="Comic Sans MS" panose="030F0702030302020204" pitchFamily="66" charset="0"/>
              </a:rPr>
              <a:t>The figure indicates lower ratio of women obtaining the academic career than men in JPS</a:t>
            </a:r>
            <a:r>
              <a:rPr lang="en-GB" altLang="ja-JP" sz="3600" dirty="0">
                <a:latin typeface="Comic Sans MS" panose="030F0702030302020204" pitchFamily="66" charset="0"/>
              </a:rPr>
              <a:t>, although government aims for the higher ratio of women researchers. The higher ratio for those joined after 2003 does not mean the improved situation for women; it is more likely that the women members in the age group are still quitting much faster than men in the same age group. </a:t>
            </a:r>
          </a:p>
        </p:txBody>
      </p:sp>
      <p:sp>
        <p:nvSpPr>
          <p:cNvPr id="13315" name="Rectangle 9"/>
          <p:cNvSpPr>
            <a:spLocks noChangeArrowheads="1"/>
          </p:cNvSpPr>
          <p:nvPr/>
        </p:nvSpPr>
        <p:spPr bwMode="auto">
          <a:xfrm>
            <a:off x="21466175" y="0"/>
            <a:ext cx="108172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r>
              <a:rPr lang="en-US" altLang="ja-JP" sz="6000">
                <a:solidFill>
                  <a:srgbClr val="FFFFFF"/>
                </a:solidFill>
                <a:latin typeface="Arial" charset="0"/>
              </a:rPr>
              <a:t>APPC12WIP Japan,  July 2013</a:t>
            </a:r>
          </a:p>
        </p:txBody>
      </p:sp>
      <p:sp>
        <p:nvSpPr>
          <p:cNvPr id="6154" name="Rectangle 10"/>
          <p:cNvSpPr>
            <a:spLocks noChangeArrowheads="1"/>
          </p:cNvSpPr>
          <p:nvPr/>
        </p:nvSpPr>
        <p:spPr bwMode="auto">
          <a:xfrm>
            <a:off x="2167335" y="9394504"/>
            <a:ext cx="19298839" cy="4247317"/>
          </a:xfrm>
          <a:prstGeom prst="rect">
            <a:avLst/>
          </a:prstGeom>
          <a:noFill/>
          <a:ln w="9525">
            <a:noFill/>
            <a:miter lim="800000"/>
            <a:headEnd/>
            <a:tailEnd/>
          </a:ln>
          <a:effectLst/>
        </p:spPr>
        <p:txBody>
          <a:bodyPr wrap="square">
            <a:spAutoFit/>
          </a:bodyPr>
          <a:lstStyle/>
          <a:p>
            <a:pPr algn="just">
              <a:spcBef>
                <a:spcPts val="0"/>
              </a:spcBef>
              <a:defRPr/>
            </a:pPr>
            <a:r>
              <a:rPr lang="en-US" altLang="ja-JP" sz="5400" b="1" dirty="0" smtClean="0">
                <a:solidFill>
                  <a:schemeClr val="tx2">
                    <a:lumMod val="60000"/>
                    <a:lumOff val="40000"/>
                  </a:schemeClr>
                </a:solidFill>
                <a:effectLst>
                  <a:outerShdw blurRad="38100" dist="38100" dir="2700000" algn="tl">
                    <a:srgbClr val="000000"/>
                  </a:outerShdw>
                </a:effectLst>
                <a:latin typeface="Arial Black" pitchFamily="34" charset="0"/>
                <a:ea typeface="ＭＳ Ｐゴシック" pitchFamily="50" charset="-128"/>
              </a:rPr>
              <a:t>JPS members: </a:t>
            </a:r>
            <a:endParaRPr lang="en-US" altLang="ja-JP" sz="5400" b="1" dirty="0">
              <a:solidFill>
                <a:schemeClr val="tx2">
                  <a:lumMod val="60000"/>
                  <a:lumOff val="40000"/>
                </a:schemeClr>
              </a:solidFill>
              <a:effectLst>
                <a:outerShdw blurRad="38100" dist="38100" dir="2700000" algn="tl">
                  <a:srgbClr val="000000"/>
                </a:outerShdw>
              </a:effectLst>
              <a:latin typeface="Arial Black" pitchFamily="34" charset="0"/>
              <a:ea typeface="ＭＳ Ｐゴシック" pitchFamily="50" charset="-128"/>
            </a:endParaRPr>
          </a:p>
          <a:p>
            <a:pPr algn="just">
              <a:spcBef>
                <a:spcPts val="0"/>
              </a:spcBef>
              <a:defRPr/>
            </a:pPr>
            <a:r>
              <a:rPr lang="en-GB" altLang="ja-JP" sz="3600" dirty="0" smtClean="0">
                <a:latin typeface="Comic Sans MS" panose="030F0702030302020204" pitchFamily="66" charset="0"/>
              </a:rPr>
              <a:t>Each </a:t>
            </a:r>
            <a:r>
              <a:rPr lang="en-GB" altLang="ja-JP" sz="3600" dirty="0">
                <a:latin typeface="Comic Sans MS" panose="030F0702030302020204" pitchFamily="66" charset="0"/>
              </a:rPr>
              <a:t>year, more than 1500 new members join as new </a:t>
            </a:r>
            <a:r>
              <a:rPr lang="en-GB" altLang="ja-JP" sz="3600" dirty="0" smtClean="0">
                <a:latin typeface="Comic Sans MS" panose="030F0702030302020204" pitchFamily="66" charset="0"/>
              </a:rPr>
              <a:t>JPS </a:t>
            </a:r>
            <a:r>
              <a:rPr lang="en-GB" altLang="ja-JP" sz="3600" dirty="0">
                <a:latin typeface="Comic Sans MS" panose="030F0702030302020204" pitchFamily="66" charset="0"/>
              </a:rPr>
              <a:t>members, and </a:t>
            </a:r>
            <a:r>
              <a:rPr lang="en-GB" altLang="ja-JP" sz="3600" b="1" dirty="0">
                <a:latin typeface="Comic Sans MS" panose="030F0702030302020204" pitchFamily="66" charset="0"/>
              </a:rPr>
              <a:t>the ratio of women is typically ~10% since year 2000</a:t>
            </a:r>
            <a:r>
              <a:rPr lang="en-GB" altLang="ja-JP" sz="3600" dirty="0">
                <a:latin typeface="Comic Sans MS" panose="030F0702030302020204" pitchFamily="66" charset="0"/>
              </a:rPr>
              <a:t>. Majority of the JPS members belong to either a university or a research institution. The distribution of the age of the new members peaks around 23~24 in the period 2001~2016. The member record covers significant Japanese physics researchers. JPS has decided to investigate them to study the gender inequality in Japan. </a:t>
            </a:r>
          </a:p>
        </p:txBody>
      </p:sp>
      <p:pic>
        <p:nvPicPr>
          <p:cNvPr id="13348" name="Picture 13" descr="JSPlogo"/>
          <p:cNvPicPr>
            <a:picLocks noChangeAspect="1" noChangeArrowheads="1"/>
          </p:cNvPicPr>
          <p:nvPr/>
        </p:nvPicPr>
        <p:blipFill rotWithShape="1">
          <a:blip r:embed="rId3">
            <a:extLst>
              <a:ext uri="{28A0092B-C50C-407E-A947-70E740481C1C}">
                <a14:useLocalDpi xmlns:a14="http://schemas.microsoft.com/office/drawing/2010/main" val="0"/>
              </a:ext>
            </a:extLst>
          </a:blip>
          <a:srcRect l="32155" t="13603" r="50831" b="63005"/>
          <a:stretch/>
        </p:blipFill>
        <p:spPr bwMode="auto">
          <a:xfrm>
            <a:off x="433138" y="2406316"/>
            <a:ext cx="4764504" cy="4397709"/>
          </a:xfrm>
          <a:prstGeom prst="rect">
            <a:avLst/>
          </a:prstGeom>
          <a:ln>
            <a:noFill/>
          </a:ln>
          <a:effectLst>
            <a:softEdge rad="6350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9" name="Oval 14"/>
          <p:cNvSpPr>
            <a:spLocks noChangeArrowheads="1"/>
          </p:cNvSpPr>
          <p:nvPr/>
        </p:nvSpPr>
        <p:spPr bwMode="auto">
          <a:xfrm>
            <a:off x="1020168" y="3017805"/>
            <a:ext cx="3261429" cy="326074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endParaRPr lang="ja-JP" altLang="en-US"/>
          </a:p>
        </p:txBody>
      </p:sp>
      <p:sp>
        <p:nvSpPr>
          <p:cNvPr id="6146" name="Rectangle 2"/>
          <p:cNvSpPr>
            <a:spLocks noGrp="1" noChangeArrowheads="1"/>
          </p:cNvSpPr>
          <p:nvPr>
            <p:ph type="ctrTitle" idx="4294967295"/>
          </p:nvPr>
        </p:nvSpPr>
        <p:spPr>
          <a:xfrm>
            <a:off x="7207896" y="754063"/>
            <a:ext cx="27082104" cy="4495800"/>
          </a:xfrm>
        </p:spPr>
        <p:txBody>
          <a:bodyPr>
            <a:noAutofit/>
          </a:bodyPr>
          <a:lstStyle/>
          <a:p>
            <a:pPr>
              <a:defRPr/>
            </a:pPr>
            <a:r>
              <a:rPr lang="en-GB" altLang="ja-JP" sz="9600" b="1" dirty="0" smtClean="0">
                <a:effectLst>
                  <a:outerShdw blurRad="38100" dist="38100" dir="2700000" algn="tl">
                    <a:srgbClr val="000000">
                      <a:alpha val="43137"/>
                    </a:srgbClr>
                  </a:outerShdw>
                </a:effectLst>
              </a:rPr>
              <a:t>Women in Physics in Japan </a:t>
            </a:r>
            <a:endParaRPr lang="en-US" altLang="ja-JP" sz="9000" b="1" dirty="0" smtClean="0">
              <a:effectLst>
                <a:outerShdw blurRad="38100" dist="38100" dir="2700000" algn="tl">
                  <a:srgbClr val="000000">
                    <a:alpha val="43137"/>
                  </a:srgbClr>
                </a:outerShdw>
              </a:effectLst>
              <a:latin typeface="Arial Narrow" pitchFamily="34" charset="0"/>
            </a:endParaRPr>
          </a:p>
        </p:txBody>
      </p:sp>
      <p:sp>
        <p:nvSpPr>
          <p:cNvPr id="3075" name="Rectangle 3"/>
          <p:cNvSpPr>
            <a:spLocks noGrp="1" noChangeArrowheads="1"/>
          </p:cNvSpPr>
          <p:nvPr>
            <p:ph type="subTitle" idx="4294967295"/>
          </p:nvPr>
        </p:nvSpPr>
        <p:spPr>
          <a:xfrm>
            <a:off x="13328576" y="3921896"/>
            <a:ext cx="18650072" cy="2808288"/>
          </a:xfrm>
        </p:spPr>
        <p:txBody>
          <a:bodyPr rtlCol="0">
            <a:noAutofit/>
          </a:bodyPr>
          <a:lstStyle/>
          <a:p>
            <a:pPr marL="0" indent="0">
              <a:buNone/>
            </a:pPr>
            <a:r>
              <a:rPr lang="en-US" altLang="ja-JP" sz="4400" b="1" dirty="0" err="1" smtClean="0">
                <a:solidFill>
                  <a:schemeClr val="tx1"/>
                </a:solidFill>
              </a:rPr>
              <a:t>Mihoko</a:t>
            </a:r>
            <a:r>
              <a:rPr lang="en-US" altLang="ja-JP" sz="4400" b="1" dirty="0" smtClean="0">
                <a:solidFill>
                  <a:schemeClr val="tx1"/>
                </a:solidFill>
              </a:rPr>
              <a:t>  </a:t>
            </a:r>
            <a:r>
              <a:rPr lang="en-US" altLang="ja-JP" sz="4400" b="1" dirty="0" err="1" smtClean="0">
                <a:solidFill>
                  <a:schemeClr val="tx1"/>
                </a:solidFill>
              </a:rPr>
              <a:t>Nojiri</a:t>
            </a:r>
            <a:r>
              <a:rPr lang="en-US" altLang="ja-JP" sz="4400" b="1" dirty="0" smtClean="0">
                <a:solidFill>
                  <a:schemeClr val="tx1"/>
                </a:solidFill>
              </a:rPr>
              <a:t> </a:t>
            </a:r>
            <a:r>
              <a:rPr lang="en-US" altLang="ja-JP" sz="4400" b="1" baseline="30000" dirty="0" smtClean="0">
                <a:solidFill>
                  <a:schemeClr val="tx1"/>
                </a:solidFill>
              </a:rPr>
              <a:t>1</a:t>
            </a:r>
            <a:r>
              <a:rPr lang="en-US" altLang="ja-JP" sz="4400" b="1" dirty="0" smtClean="0">
                <a:solidFill>
                  <a:schemeClr val="tx1"/>
                </a:solidFill>
              </a:rPr>
              <a:t> </a:t>
            </a:r>
            <a:r>
              <a:rPr lang="en-US" altLang="ja-JP" sz="4400" b="1" dirty="0" smtClean="0">
                <a:solidFill>
                  <a:schemeClr val="tx1"/>
                </a:solidFill>
              </a:rPr>
              <a:t>, </a:t>
            </a:r>
            <a:r>
              <a:rPr lang="en-US" altLang="ja-JP" sz="4400" b="1" dirty="0" err="1" smtClean="0">
                <a:solidFill>
                  <a:schemeClr val="tx1"/>
                </a:solidFill>
              </a:rPr>
              <a:t>Nahoko</a:t>
            </a:r>
            <a:r>
              <a:rPr lang="en-US" altLang="ja-JP" sz="4400" b="1" dirty="0" smtClean="0">
                <a:solidFill>
                  <a:schemeClr val="tx1"/>
                </a:solidFill>
              </a:rPr>
              <a:t> </a:t>
            </a:r>
            <a:r>
              <a:rPr lang="en-US" altLang="ja-JP" sz="4400" b="1" dirty="0" smtClean="0">
                <a:solidFill>
                  <a:schemeClr val="tx1"/>
                </a:solidFill>
              </a:rPr>
              <a:t>Kasai </a:t>
            </a:r>
            <a:r>
              <a:rPr lang="en-US" altLang="ja-JP" sz="4400" b="1" baseline="30000" dirty="0" smtClean="0">
                <a:solidFill>
                  <a:schemeClr val="tx1"/>
                </a:solidFill>
              </a:rPr>
              <a:t>2</a:t>
            </a:r>
            <a:r>
              <a:rPr lang="en-US" altLang="ja-JP" sz="4400" b="1" dirty="0" smtClean="0">
                <a:solidFill>
                  <a:schemeClr val="tx1"/>
                </a:solidFill>
              </a:rPr>
              <a:t>, Atsushi </a:t>
            </a:r>
            <a:r>
              <a:rPr lang="en-US" altLang="ja-JP" sz="4400" b="1" dirty="0" smtClean="0">
                <a:solidFill>
                  <a:schemeClr val="tx1"/>
                </a:solidFill>
              </a:rPr>
              <a:t>Masuda </a:t>
            </a:r>
            <a:r>
              <a:rPr lang="en-US" altLang="ja-JP" sz="4400" b="1" baseline="30000" dirty="0" smtClean="0">
                <a:solidFill>
                  <a:schemeClr val="tx1"/>
                </a:solidFill>
              </a:rPr>
              <a:t>2</a:t>
            </a:r>
            <a:r>
              <a:rPr lang="en-US" altLang="ja-JP" sz="4400" b="1" dirty="0" smtClean="0">
                <a:solidFill>
                  <a:schemeClr val="tx1"/>
                </a:solidFill>
              </a:rPr>
              <a:t>, Nobuyuki </a:t>
            </a:r>
            <a:r>
              <a:rPr lang="en-US" altLang="ja-JP" sz="4400" b="1" dirty="0" err="1" smtClean="0">
                <a:solidFill>
                  <a:schemeClr val="tx1"/>
                </a:solidFill>
              </a:rPr>
              <a:t>Matsuki</a:t>
            </a:r>
            <a:r>
              <a:rPr lang="en-US" altLang="ja-JP" sz="4400" b="1" dirty="0" smtClean="0">
                <a:solidFill>
                  <a:schemeClr val="tx1"/>
                </a:solidFill>
              </a:rPr>
              <a:t> </a:t>
            </a:r>
            <a:r>
              <a:rPr lang="en-US" altLang="ja-JP" sz="4400" b="1" baseline="30000" dirty="0" smtClean="0">
                <a:solidFill>
                  <a:schemeClr val="tx1"/>
                </a:solidFill>
              </a:rPr>
              <a:t>2</a:t>
            </a:r>
            <a:r>
              <a:rPr lang="en-US" altLang="ja-JP" sz="4400" b="1" dirty="0" smtClean="0">
                <a:solidFill>
                  <a:schemeClr val="tx1"/>
                </a:solidFill>
              </a:rPr>
              <a:t> </a:t>
            </a:r>
            <a:r>
              <a:rPr lang="en-US" altLang="ja-JP" sz="4400" b="1" dirty="0">
                <a:solidFill>
                  <a:schemeClr val="tx1"/>
                </a:solidFill>
              </a:rPr>
              <a:t>and </a:t>
            </a:r>
            <a:r>
              <a:rPr lang="en-US" altLang="ja-JP" sz="4400" b="1" dirty="0" err="1">
                <a:solidFill>
                  <a:schemeClr val="tx1"/>
                </a:solidFill>
              </a:rPr>
              <a:t>Takami</a:t>
            </a:r>
            <a:r>
              <a:rPr lang="en-US" altLang="ja-JP" sz="4400" b="1" dirty="0">
                <a:solidFill>
                  <a:schemeClr val="tx1"/>
                </a:solidFill>
              </a:rPr>
              <a:t> </a:t>
            </a:r>
            <a:r>
              <a:rPr lang="en-US" altLang="ja-JP" sz="4400" b="1" dirty="0" err="1" smtClean="0">
                <a:solidFill>
                  <a:schemeClr val="tx1"/>
                </a:solidFill>
              </a:rPr>
              <a:t>Tohyama</a:t>
            </a:r>
            <a:r>
              <a:rPr lang="en-US" altLang="ja-JP" sz="4400" b="1" dirty="0" smtClean="0">
                <a:solidFill>
                  <a:schemeClr val="tx1"/>
                </a:solidFill>
              </a:rPr>
              <a:t> </a:t>
            </a:r>
            <a:r>
              <a:rPr lang="en-US" altLang="ja-JP" sz="4400" b="1" baseline="30000" dirty="0" smtClean="0">
                <a:solidFill>
                  <a:schemeClr val="tx1"/>
                </a:solidFill>
              </a:rPr>
              <a:t>1</a:t>
            </a:r>
            <a:endParaRPr lang="ja-JP" altLang="ja-JP" sz="4400" b="1" dirty="0">
              <a:solidFill>
                <a:schemeClr val="tx1"/>
              </a:solidFill>
            </a:endParaRPr>
          </a:p>
          <a:p>
            <a:pPr marL="0" indent="0">
              <a:buNone/>
            </a:pPr>
            <a:r>
              <a:rPr lang="en-GB" altLang="ja-JP" sz="4400" b="1" baseline="30000" dirty="0">
                <a:solidFill>
                  <a:schemeClr val="tx1"/>
                </a:solidFill>
              </a:rPr>
              <a:t>1</a:t>
            </a:r>
            <a:r>
              <a:rPr lang="en-GB" altLang="ja-JP" sz="4400" b="1" dirty="0">
                <a:solidFill>
                  <a:schemeClr val="tx1"/>
                </a:solidFill>
              </a:rPr>
              <a:t> The Physical Society of </a:t>
            </a:r>
            <a:r>
              <a:rPr lang="en-GB" altLang="ja-JP" sz="4400" b="1" dirty="0" smtClean="0">
                <a:solidFill>
                  <a:schemeClr val="tx1"/>
                </a:solidFill>
              </a:rPr>
              <a:t>Japan,</a:t>
            </a:r>
            <a:r>
              <a:rPr lang="ja-JP" altLang="en-US" sz="4400" b="1" dirty="0" smtClean="0">
                <a:solidFill>
                  <a:schemeClr val="tx1"/>
                </a:solidFill>
              </a:rPr>
              <a:t>　</a:t>
            </a:r>
            <a:r>
              <a:rPr lang="en-GB" altLang="ja-JP" sz="4400" b="1" baseline="30000" dirty="0" smtClean="0">
                <a:solidFill>
                  <a:schemeClr val="tx1"/>
                </a:solidFill>
              </a:rPr>
              <a:t>2 </a:t>
            </a:r>
            <a:r>
              <a:rPr lang="en-GB" altLang="ja-JP" sz="4400" b="1" dirty="0" smtClean="0">
                <a:solidFill>
                  <a:schemeClr val="tx1"/>
                </a:solidFill>
              </a:rPr>
              <a:t>The Physical Society  of Applied </a:t>
            </a:r>
            <a:r>
              <a:rPr lang="en-GB" altLang="ja-JP" sz="4400" b="1" dirty="0" smtClean="0">
                <a:solidFill>
                  <a:schemeClr val="tx1"/>
                </a:solidFill>
              </a:rPr>
              <a:t>Physics </a:t>
            </a:r>
            <a:endParaRPr lang="ja-JP" altLang="en-US" sz="2000" b="1" i="1" dirty="0" smtClean="0">
              <a:solidFill>
                <a:schemeClr val="tx1"/>
              </a:solidFill>
            </a:endParaRPr>
          </a:p>
        </p:txBody>
      </p:sp>
      <p:sp>
        <p:nvSpPr>
          <p:cNvPr id="7" name="正方形/長方形 6"/>
          <p:cNvSpPr/>
          <p:nvPr/>
        </p:nvSpPr>
        <p:spPr>
          <a:xfrm>
            <a:off x="14552712" y="25380280"/>
            <a:ext cx="14185576" cy="1477328"/>
          </a:xfrm>
          <a:prstGeom prst="rect">
            <a:avLst/>
          </a:prstGeom>
        </p:spPr>
        <p:txBody>
          <a:bodyPr wrap="square">
            <a:spAutoFit/>
          </a:bodyPr>
          <a:lstStyle/>
          <a:p>
            <a:pPr lvl="0" algn="just">
              <a:spcBef>
                <a:spcPts val="1200"/>
              </a:spcBef>
            </a:pPr>
            <a:endParaRPr lang="en-US" altLang="ja-JP" sz="4000" dirty="0" smtClean="0">
              <a:solidFill>
                <a:prstClr val="black"/>
              </a:solidFill>
              <a:latin typeface="Comic Sans MS" panose="030F0702030302020204" pitchFamily="66" charset="0"/>
            </a:endParaRPr>
          </a:p>
          <a:p>
            <a:pPr lvl="0" algn="just">
              <a:spcBef>
                <a:spcPts val="1200"/>
              </a:spcBef>
            </a:pPr>
            <a:endParaRPr lang="en-US" altLang="ja-JP" sz="4000" dirty="0">
              <a:solidFill>
                <a:prstClr val="black"/>
              </a:solidFill>
              <a:latin typeface="Comic Sans MS" panose="030F0702030302020204" pitchFamily="66" charset="0"/>
            </a:endParaRPr>
          </a:p>
        </p:txBody>
      </p:sp>
      <p:sp>
        <p:nvSpPr>
          <p:cNvPr id="32" name="Rectangle 10"/>
          <p:cNvSpPr>
            <a:spLocks noChangeArrowheads="1"/>
          </p:cNvSpPr>
          <p:nvPr/>
        </p:nvSpPr>
        <p:spPr bwMode="auto">
          <a:xfrm>
            <a:off x="2095328" y="26832988"/>
            <a:ext cx="19370846" cy="4924425"/>
          </a:xfrm>
          <a:prstGeom prst="rect">
            <a:avLst/>
          </a:prstGeom>
          <a:noFill/>
          <a:ln w="9525">
            <a:noFill/>
            <a:miter lim="800000"/>
            <a:headEnd/>
            <a:tailEnd/>
          </a:ln>
          <a:effectLst/>
        </p:spPr>
        <p:txBody>
          <a:bodyPr wrap="square">
            <a:spAutoFit/>
          </a:bodyPr>
          <a:lstStyle/>
          <a:p>
            <a:pPr lvl="0" algn="just">
              <a:spcBef>
                <a:spcPct val="50000"/>
              </a:spcBef>
              <a:defRPr/>
            </a:pPr>
            <a:r>
              <a:rPr lang="ja-JP" altLang="en-US" sz="4400" b="1" dirty="0">
                <a:solidFill>
                  <a:srgbClr val="2D83F4"/>
                </a:solidFill>
                <a:latin typeface="Comic Sans MS" panose="030F0702030302020204" pitchFamily="66" charset="0"/>
              </a:rPr>
              <a:t>◆</a:t>
            </a:r>
            <a:r>
              <a:rPr lang="en-US" altLang="en-US" sz="4400" b="1" dirty="0">
                <a:solidFill>
                  <a:srgbClr val="2D83F4"/>
                </a:solidFill>
                <a:latin typeface="Comic Sans MS" panose="030F0702030302020204" pitchFamily="66" charset="0"/>
              </a:rPr>
              <a:t> </a:t>
            </a:r>
            <a:r>
              <a:rPr lang="en-US" altLang="en-US" sz="4400" b="1" dirty="0" smtClean="0">
                <a:solidFill>
                  <a:srgbClr val="2D83F4"/>
                </a:solidFill>
                <a:latin typeface="Comic Sans MS" panose="030F0702030302020204" pitchFamily="66" charset="0"/>
              </a:rPr>
              <a:t>Note: Women “deficit” with higher competition</a:t>
            </a:r>
            <a:endParaRPr lang="en-US" altLang="en-US" sz="4400" b="1" dirty="0">
              <a:solidFill>
                <a:srgbClr val="2D83F4"/>
              </a:solidFill>
              <a:latin typeface="Comic Sans MS" panose="030F0702030302020204" pitchFamily="66" charset="0"/>
            </a:endParaRPr>
          </a:p>
          <a:p>
            <a:pPr algn="just">
              <a:spcBef>
                <a:spcPct val="50000"/>
              </a:spcBef>
              <a:defRPr/>
            </a:pPr>
            <a:r>
              <a:rPr lang="en-US" altLang="ja-JP" sz="3600" dirty="0">
                <a:latin typeface="Comic Sans MS" panose="030F0702030302020204" pitchFamily="66" charset="0"/>
              </a:rPr>
              <a:t>Fraction of women have not been decreasing for those joining the JPS around mid 80’s. The generation gets PhD when there were relatively many open positions in the universities. Later in ‘90s, number of graduate students increased drastically, leading higher competition among those seeking research positions. Because of these external situations, the fraction of members who remain JPS today varies drastically with the year they joined the JPS. (See Fig. </a:t>
            </a:r>
            <a:r>
              <a:rPr lang="en-US" altLang="ja-JP" sz="3600" dirty="0" smtClean="0">
                <a:latin typeface="Comic Sans MS" panose="030F0702030302020204" pitchFamily="66" charset="0"/>
              </a:rPr>
              <a:t>3 (A)). </a:t>
            </a:r>
            <a:r>
              <a:rPr lang="en-US" altLang="ja-JP" sz="3600" dirty="0">
                <a:latin typeface="Comic Sans MS" panose="030F0702030302020204" pitchFamily="66" charset="0"/>
              </a:rPr>
              <a:t>It should be noted that the </a:t>
            </a:r>
            <a:r>
              <a:rPr lang="en-US" altLang="ja-JP" sz="3600" u="sng" dirty="0">
                <a:latin typeface="Comic Sans MS" panose="030F0702030302020204" pitchFamily="66" charset="0"/>
              </a:rPr>
              <a:t>difference between men and women expanded in the period. </a:t>
            </a:r>
          </a:p>
        </p:txBody>
      </p:sp>
      <p:sp>
        <p:nvSpPr>
          <p:cNvPr id="4" name="正方形/長方形 3"/>
          <p:cNvSpPr/>
          <p:nvPr/>
        </p:nvSpPr>
        <p:spPr>
          <a:xfrm>
            <a:off x="17052667" y="24194744"/>
            <a:ext cx="184666" cy="276999"/>
          </a:xfrm>
          <a:prstGeom prst="rect">
            <a:avLst/>
          </a:prstGeom>
        </p:spPr>
        <p:txBody>
          <a:bodyPr wrap="none">
            <a:spAutoFit/>
          </a:bodyPr>
          <a:lstStyle/>
          <a:p>
            <a:r>
              <a:rPr lang="ja-JP" altLang="en-US" baseline="30000" dirty="0"/>
              <a:t> </a:t>
            </a:r>
            <a:endParaRPr lang="ja-JP" altLang="en-US" dirty="0"/>
          </a:p>
        </p:txBody>
      </p:sp>
      <p:pic>
        <p:nvPicPr>
          <p:cNvPr id="6" name="図 5"/>
          <p:cNvPicPr>
            <a:picLocks noChangeAspect="1"/>
          </p:cNvPicPr>
          <p:nvPr/>
        </p:nvPicPr>
        <p:blipFill rotWithShape="1">
          <a:blip r:embed="rId4"/>
          <a:srcRect t="9445" b="3028"/>
          <a:stretch/>
        </p:blipFill>
        <p:spPr>
          <a:xfrm>
            <a:off x="22103308" y="9538520"/>
            <a:ext cx="11086022" cy="7992888"/>
          </a:xfrm>
          <a:prstGeom prst="rect">
            <a:avLst/>
          </a:prstGeom>
        </p:spPr>
      </p:pic>
      <p:pic>
        <p:nvPicPr>
          <p:cNvPr id="8" name="図 7"/>
          <p:cNvPicPr>
            <a:picLocks noChangeAspect="1"/>
          </p:cNvPicPr>
          <p:nvPr/>
        </p:nvPicPr>
        <p:blipFill rotWithShape="1">
          <a:blip r:embed="rId5"/>
          <a:srcRect t="5142"/>
          <a:stretch/>
        </p:blipFill>
        <p:spPr>
          <a:xfrm>
            <a:off x="22628089" y="19144785"/>
            <a:ext cx="10036460" cy="7153431"/>
          </a:xfrm>
          <a:prstGeom prst="rect">
            <a:avLst/>
          </a:prstGeom>
        </p:spPr>
      </p:pic>
      <p:pic>
        <p:nvPicPr>
          <p:cNvPr id="9" name="図 8"/>
          <p:cNvPicPr>
            <a:picLocks noChangeAspect="1"/>
          </p:cNvPicPr>
          <p:nvPr/>
        </p:nvPicPr>
        <p:blipFill rotWithShape="1">
          <a:blip r:embed="rId6"/>
          <a:srcRect t="13234" b="4261"/>
          <a:stretch/>
        </p:blipFill>
        <p:spPr>
          <a:xfrm>
            <a:off x="21753512" y="27730823"/>
            <a:ext cx="11487257" cy="7131412"/>
          </a:xfrm>
          <a:prstGeom prst="rect">
            <a:avLst/>
          </a:prstGeom>
        </p:spPr>
      </p:pic>
      <p:sp>
        <p:nvSpPr>
          <p:cNvPr id="11" name="正方形/長方形 10"/>
          <p:cNvSpPr/>
          <p:nvPr/>
        </p:nvSpPr>
        <p:spPr>
          <a:xfrm>
            <a:off x="2095328" y="32038099"/>
            <a:ext cx="19370846" cy="11972508"/>
          </a:xfrm>
          <a:prstGeom prst="rect">
            <a:avLst/>
          </a:prstGeom>
        </p:spPr>
        <p:txBody>
          <a:bodyPr wrap="square">
            <a:spAutoFit/>
          </a:bodyPr>
          <a:lstStyle/>
          <a:p>
            <a:pPr lvl="0" algn="just"/>
            <a:r>
              <a:rPr lang="ja-JP" altLang="en-US" sz="4400" b="1" dirty="0" smtClean="0">
                <a:solidFill>
                  <a:srgbClr val="FF0000"/>
                </a:solidFill>
                <a:latin typeface="Comic Sans MS" panose="030F0702030302020204" pitchFamily="66" charset="0"/>
              </a:rPr>
              <a:t>◆</a:t>
            </a:r>
            <a:r>
              <a:rPr lang="en-US" altLang="en-US" sz="4400" b="1" dirty="0" smtClean="0">
                <a:solidFill>
                  <a:srgbClr val="FF0000"/>
                </a:solidFill>
                <a:latin typeface="Comic Sans MS" panose="030F0702030302020204" pitchFamily="66" charset="0"/>
              </a:rPr>
              <a:t> </a:t>
            </a:r>
            <a:r>
              <a:rPr lang="en-US" altLang="en-US" sz="4400" b="1" dirty="0" smtClean="0">
                <a:solidFill>
                  <a:srgbClr val="FF0000"/>
                </a:solidFill>
                <a:latin typeface="Comic Sans MS" panose="030F0702030302020204" pitchFamily="66" charset="0"/>
              </a:rPr>
              <a:t>Interpretations </a:t>
            </a:r>
            <a:endParaRPr lang="en-US" altLang="en-US" sz="4400" b="1" dirty="0">
              <a:solidFill>
                <a:srgbClr val="FF0000"/>
              </a:solidFill>
              <a:latin typeface="Comic Sans MS" panose="030F0702030302020204" pitchFamily="66" charset="0"/>
            </a:endParaRPr>
          </a:p>
          <a:p>
            <a:pPr algn="just"/>
            <a:r>
              <a:rPr lang="en-US" altLang="ja-JP" sz="3600" dirty="0" smtClean="0">
                <a:latin typeface="Comic Sans MS" panose="030F0702030302020204" pitchFamily="66" charset="0"/>
              </a:rPr>
              <a:t>The </a:t>
            </a:r>
            <a:r>
              <a:rPr lang="en-US" altLang="ja-JP" sz="3600" dirty="0">
                <a:latin typeface="Comic Sans MS" panose="030F0702030302020204" pitchFamily="66" charset="0"/>
              </a:rPr>
              <a:t>significant in equivalence between men and women JPS members may have come from the social demand, the biased view, and the under-representation toward women researcher in Japan. However, the difference between men and women in career building starts earlier than graduate level in Japan, namely, in the education in high school level or earlier. For example, women fraction is lower in more competitive </a:t>
            </a:r>
            <a:r>
              <a:rPr lang="en-US" altLang="ja-JP" sz="3600" dirty="0" smtClean="0">
                <a:latin typeface="Comic Sans MS" panose="030F0702030302020204" pitchFamily="66" charset="0"/>
              </a:rPr>
              <a:t>universities </a:t>
            </a:r>
            <a:r>
              <a:rPr lang="en-US" altLang="ja-JP" sz="3600" dirty="0">
                <a:latin typeface="Comic Sans MS" panose="030F0702030302020204" pitchFamily="66" charset="0"/>
              </a:rPr>
              <a:t>in Japan; recent statistics shows that the women ratio 44% in all Japanese </a:t>
            </a:r>
            <a:r>
              <a:rPr lang="en-US" altLang="ja-JP" sz="3600" dirty="0" smtClean="0">
                <a:latin typeface="Comic Sans MS" panose="030F0702030302020204" pitchFamily="66" charset="0"/>
              </a:rPr>
              <a:t>universities, </a:t>
            </a:r>
            <a:r>
              <a:rPr lang="en-US" altLang="ja-JP" sz="3600" dirty="0">
                <a:latin typeface="Comic Sans MS" panose="030F0702030302020204" pitchFamily="66" charset="0"/>
              </a:rPr>
              <a:t>while it is around 20% for the two most competitive ones. This low women ratio indicates </a:t>
            </a:r>
            <a:r>
              <a:rPr lang="en-US" altLang="ja-JP" sz="3600" b="1" dirty="0">
                <a:latin typeface="Comic Sans MS" panose="030F0702030302020204" pitchFamily="66" charset="0"/>
              </a:rPr>
              <a:t>that experiences and human network may be limited for average women graduate students.</a:t>
            </a:r>
          </a:p>
          <a:p>
            <a:pPr algn="just"/>
            <a:endParaRPr lang="en-US" altLang="ja-JP" sz="3600" dirty="0" smtClean="0">
              <a:latin typeface="Comic Sans MS" panose="030F0702030302020204" pitchFamily="66" charset="0"/>
            </a:endParaRPr>
          </a:p>
          <a:p>
            <a:pPr lvl="0" algn="just"/>
            <a:r>
              <a:rPr lang="ja-JP" altLang="en-US" sz="4400" b="1" dirty="0">
                <a:solidFill>
                  <a:srgbClr val="FF0000"/>
                </a:solidFill>
                <a:latin typeface="Comic Sans MS" panose="030F0702030302020204" pitchFamily="66" charset="0"/>
              </a:rPr>
              <a:t>◆</a:t>
            </a:r>
            <a:r>
              <a:rPr lang="en-US" altLang="en-US" sz="4400" b="1" dirty="0">
                <a:solidFill>
                  <a:srgbClr val="FF0000"/>
                </a:solidFill>
                <a:latin typeface="Comic Sans MS" panose="030F0702030302020204" pitchFamily="66" charset="0"/>
              </a:rPr>
              <a:t> </a:t>
            </a:r>
            <a:r>
              <a:rPr lang="en-US" altLang="en-US" sz="4400" b="1" dirty="0" smtClean="0">
                <a:solidFill>
                  <a:srgbClr val="FF0000"/>
                </a:solidFill>
                <a:latin typeface="Comic Sans MS" panose="030F0702030302020204" pitchFamily="66" charset="0"/>
              </a:rPr>
              <a:t>JSAP</a:t>
            </a:r>
            <a:endParaRPr lang="en-US" altLang="ja-JP" sz="4400" dirty="0" smtClean="0">
              <a:latin typeface="Comic Sans MS" panose="030F0702030302020204" pitchFamily="66" charset="0"/>
            </a:endParaRPr>
          </a:p>
          <a:p>
            <a:pPr algn="just"/>
            <a:r>
              <a:rPr lang="en-US" altLang="ja-JP" sz="3600" dirty="0" smtClean="0">
                <a:latin typeface="Comic Sans MS" panose="030F0702030302020204" pitchFamily="66" charset="0"/>
              </a:rPr>
              <a:t>The </a:t>
            </a:r>
            <a:r>
              <a:rPr lang="en-US" altLang="ja-JP" sz="3600" dirty="0">
                <a:latin typeface="Comic Sans MS" panose="030F0702030302020204" pitchFamily="66" charset="0"/>
              </a:rPr>
              <a:t>Japan Society of Applied Physics </a:t>
            </a:r>
            <a:r>
              <a:rPr lang="en-US" altLang="ja-JP" sz="3600" dirty="0" smtClean="0">
                <a:latin typeface="Comic Sans MS" panose="030F0702030302020204" pitchFamily="66" charset="0"/>
              </a:rPr>
              <a:t>(JSAP) </a:t>
            </a:r>
            <a:r>
              <a:rPr lang="en-US" altLang="ja-JP" sz="3600" dirty="0">
                <a:latin typeface="Comic Sans MS" panose="030F0702030302020204" pitchFamily="66" charset="0"/>
              </a:rPr>
              <a:t>member records were also </a:t>
            </a:r>
            <a:r>
              <a:rPr lang="en-US" altLang="ja-JP" sz="3600" dirty="0" smtClean="0">
                <a:latin typeface="Comic Sans MS" panose="030F0702030302020204" pitchFamily="66" charset="0"/>
              </a:rPr>
              <a:t>analyzed to </a:t>
            </a:r>
            <a:r>
              <a:rPr lang="en-US" altLang="ja-JP" sz="3600" dirty="0" smtClean="0">
                <a:latin typeface="Comic Sans MS" panose="030F0702030302020204" pitchFamily="66" charset="0"/>
              </a:rPr>
              <a:t>examine the differences due to members’ affiliation, either industries or academia</a:t>
            </a:r>
            <a:r>
              <a:rPr lang="en-US" altLang="ja-JP" sz="3600" dirty="0" smtClean="0">
                <a:latin typeface="Comic Sans MS" panose="030F0702030302020204" pitchFamily="66" charset="0"/>
              </a:rPr>
              <a:t>. Although </a:t>
            </a:r>
            <a:r>
              <a:rPr lang="en-US" altLang="ja-JP" sz="3600" dirty="0" smtClean="0">
                <a:latin typeface="Comic Sans MS" panose="030F0702030302020204" pitchFamily="66" charset="0"/>
              </a:rPr>
              <a:t>the survival rates of total averages showed similar tendency to those of JPS, women survived a little more than men who entered JSAP in 80s-90s </a:t>
            </a:r>
            <a:r>
              <a:rPr lang="en-US" altLang="ja-JP" sz="3600" dirty="0" smtClean="0">
                <a:latin typeface="Comic Sans MS" panose="030F0702030302020204" pitchFamily="66" charset="0"/>
              </a:rPr>
              <a:t>(</a:t>
            </a:r>
            <a:r>
              <a:rPr lang="en-US" altLang="ja-JP" sz="3600" dirty="0">
                <a:latin typeface="Comic Sans MS" panose="030F0702030302020204" pitchFamily="66" charset="0"/>
              </a:rPr>
              <a:t>Fig. 3 (B</a:t>
            </a:r>
            <a:r>
              <a:rPr lang="en-US" altLang="ja-JP" sz="3600" dirty="0" smtClean="0">
                <a:latin typeface="Comic Sans MS" panose="030F0702030302020204" pitchFamily="66" charset="0"/>
              </a:rPr>
              <a:t>)). Interestingly, </a:t>
            </a:r>
            <a:r>
              <a:rPr lang="en-US" altLang="ja-JP" sz="3600" dirty="0" smtClean="0">
                <a:latin typeface="Comic Sans MS" panose="030F0702030302020204" pitchFamily="66" charset="0"/>
              </a:rPr>
              <a:t>the survival rates for </a:t>
            </a:r>
            <a:r>
              <a:rPr lang="en-US" altLang="ja-JP" sz="3600" dirty="0" smtClean="0">
                <a:latin typeface="Comic Sans MS" panose="030F0702030302020204" pitchFamily="66" charset="0"/>
              </a:rPr>
              <a:t>company members were significantly higher than those of the total average for the member who entered JSAP after 2000, however the gender difference for company members was large; less women survived than men. These results indicates that women members in companies still had difficulty in continuing the research due to their life events and/or transfer. Thus, </a:t>
            </a:r>
            <a:r>
              <a:rPr lang="en-US" altLang="ja-JP" sz="3600" b="1" dirty="0" smtClean="0">
                <a:latin typeface="Comic Sans MS" panose="030F0702030302020204" pitchFamily="66" charset="0"/>
              </a:rPr>
              <a:t>the company member records in JSAP may </a:t>
            </a:r>
            <a:r>
              <a:rPr lang="en-US" altLang="ja-JP" sz="3600" b="1" dirty="0">
                <a:latin typeface="Comic Sans MS" panose="030F0702030302020204" pitchFamily="66" charset="0"/>
              </a:rPr>
              <a:t>reflect gender equality in Japanese industrial </a:t>
            </a:r>
            <a:r>
              <a:rPr lang="en-US" altLang="ja-JP" sz="3600" b="1" dirty="0" smtClean="0">
                <a:latin typeface="Comic Sans MS" panose="030F0702030302020204" pitchFamily="66" charset="0"/>
              </a:rPr>
              <a:t>environment.</a:t>
            </a:r>
            <a:endParaRPr lang="ja-JP" altLang="en-US" sz="1600" b="1" dirty="0"/>
          </a:p>
        </p:txBody>
      </p:sp>
      <p:sp>
        <p:nvSpPr>
          <p:cNvPr id="12" name="テキスト ボックス 11"/>
          <p:cNvSpPr txBox="1"/>
          <p:nvPr/>
        </p:nvSpPr>
        <p:spPr>
          <a:xfrm>
            <a:off x="22928483" y="17387392"/>
            <a:ext cx="10369152" cy="1077218"/>
          </a:xfrm>
          <a:prstGeom prst="rect">
            <a:avLst/>
          </a:prstGeom>
          <a:noFill/>
        </p:spPr>
        <p:txBody>
          <a:bodyPr wrap="square" rtlCol="0">
            <a:spAutoFit/>
          </a:bodyPr>
          <a:lstStyle/>
          <a:p>
            <a:r>
              <a:rPr lang="en-US" altLang="ja-JP" sz="3200" dirty="0">
                <a:latin typeface="Comic Sans MS" panose="030F0702030302020204" pitchFamily="66" charset="0"/>
              </a:rPr>
              <a:t>Figure </a:t>
            </a:r>
            <a:r>
              <a:rPr lang="en-US" altLang="ja-JP" sz="3200" dirty="0" smtClean="0">
                <a:latin typeface="Comic Sans MS" panose="030F0702030302020204" pitchFamily="66" charset="0"/>
              </a:rPr>
              <a:t>1: Fraction of women member when they joined JSP </a:t>
            </a:r>
            <a:r>
              <a:rPr lang="en-US" altLang="ja-JP" sz="3200" dirty="0" smtClean="0">
                <a:latin typeface="Comic Sans MS" panose="030F0702030302020204" pitchFamily="66" charset="0"/>
              </a:rPr>
              <a:t>and </a:t>
            </a:r>
            <a:r>
              <a:rPr lang="en-US" altLang="ja-JP" sz="3200" dirty="0" smtClean="0">
                <a:latin typeface="Comic Sans MS" panose="030F0702030302020204" pitchFamily="66" charset="0"/>
              </a:rPr>
              <a:t>in 2016 by the year they joined </a:t>
            </a:r>
            <a:r>
              <a:rPr lang="en-US" altLang="ja-JP" sz="3200" dirty="0" smtClean="0">
                <a:latin typeface="Comic Sans MS" panose="030F0702030302020204" pitchFamily="66" charset="0"/>
              </a:rPr>
              <a:t>JPS.  </a:t>
            </a:r>
            <a:endParaRPr lang="ja-JP" altLang="en-US" sz="3200" dirty="0">
              <a:latin typeface="Comic Sans MS" panose="030F0702030302020204" pitchFamily="66" charset="0"/>
            </a:endParaRPr>
          </a:p>
        </p:txBody>
      </p:sp>
      <p:sp>
        <p:nvSpPr>
          <p:cNvPr id="28" name="テキスト ボックス 27"/>
          <p:cNvSpPr txBox="1"/>
          <p:nvPr/>
        </p:nvSpPr>
        <p:spPr>
          <a:xfrm>
            <a:off x="22483979" y="42509599"/>
            <a:ext cx="10928204" cy="1569660"/>
          </a:xfrm>
          <a:prstGeom prst="rect">
            <a:avLst/>
          </a:prstGeom>
          <a:noFill/>
        </p:spPr>
        <p:txBody>
          <a:bodyPr wrap="square" rtlCol="0">
            <a:spAutoFit/>
          </a:bodyPr>
          <a:lstStyle/>
          <a:p>
            <a:pPr algn="just"/>
            <a:r>
              <a:rPr lang="en-US" altLang="ja-JP" sz="3200" dirty="0">
                <a:latin typeface="Comic Sans MS" panose="030F0702030302020204" pitchFamily="66" charset="0"/>
              </a:rPr>
              <a:t>Figure </a:t>
            </a:r>
            <a:r>
              <a:rPr lang="en-US" altLang="ja-JP" sz="3200" dirty="0" smtClean="0">
                <a:latin typeface="Comic Sans MS" panose="030F0702030302020204" pitchFamily="66" charset="0"/>
              </a:rPr>
              <a:t>3. Fraction of current men and women members among those joined in the year indicated in the horizontal </a:t>
            </a:r>
            <a:r>
              <a:rPr lang="en-US" altLang="ja-JP" sz="3200" dirty="0" smtClean="0">
                <a:latin typeface="Comic Sans MS" panose="030F0702030302020204" pitchFamily="66" charset="0"/>
              </a:rPr>
              <a:t>axis in JPS (A) and JSAP (B).</a:t>
            </a:r>
            <a:endParaRPr lang="ja-JP" altLang="en-US" sz="3200" dirty="0">
              <a:latin typeface="Comic Sans MS" panose="030F0702030302020204" pitchFamily="66" charset="0"/>
            </a:endParaRPr>
          </a:p>
        </p:txBody>
      </p:sp>
      <p:sp>
        <p:nvSpPr>
          <p:cNvPr id="29" name="テキスト ボックス 28"/>
          <p:cNvSpPr txBox="1"/>
          <p:nvPr/>
        </p:nvSpPr>
        <p:spPr>
          <a:xfrm>
            <a:off x="23142140" y="26172368"/>
            <a:ext cx="10153128" cy="1077218"/>
          </a:xfrm>
          <a:prstGeom prst="rect">
            <a:avLst/>
          </a:prstGeom>
          <a:noFill/>
        </p:spPr>
        <p:txBody>
          <a:bodyPr wrap="square" rtlCol="0">
            <a:spAutoFit/>
          </a:bodyPr>
          <a:lstStyle/>
          <a:p>
            <a:r>
              <a:rPr lang="en-US" altLang="ja-JP" sz="3200" dirty="0">
                <a:latin typeface="Comic Sans MS" panose="030F0702030302020204" pitchFamily="66" charset="0"/>
              </a:rPr>
              <a:t>Figure </a:t>
            </a:r>
            <a:r>
              <a:rPr lang="en-US" altLang="ja-JP" sz="3200" dirty="0" smtClean="0">
                <a:latin typeface="Comic Sans MS" panose="030F0702030302020204" pitchFamily="66" charset="0"/>
              </a:rPr>
              <a:t>2: Fraction of women members divided by the fraction when they </a:t>
            </a:r>
            <a:r>
              <a:rPr lang="en-US" altLang="ja-JP" sz="3200" dirty="0" smtClean="0">
                <a:latin typeface="Comic Sans MS" panose="030F0702030302020204" pitchFamily="66" charset="0"/>
              </a:rPr>
              <a:t>joined.   </a:t>
            </a:r>
            <a:endParaRPr lang="ja-JP" altLang="en-US" sz="3200" dirty="0">
              <a:latin typeface="Comic Sans MS" panose="030F0702030302020204" pitchFamily="66" charset="0"/>
            </a:endParaRPr>
          </a:p>
        </p:txBody>
      </p:sp>
      <p:pic>
        <p:nvPicPr>
          <p:cNvPr id="16" name="図 15"/>
          <p:cNvPicPr>
            <a:picLocks noChangeAspect="1"/>
          </p:cNvPicPr>
          <p:nvPr/>
        </p:nvPicPr>
        <p:blipFill>
          <a:blip r:embed="rId7"/>
          <a:stretch>
            <a:fillRect/>
          </a:stretch>
        </p:blipFill>
        <p:spPr>
          <a:xfrm>
            <a:off x="4903640" y="3261372"/>
            <a:ext cx="6753942" cy="2820764"/>
          </a:xfrm>
          <a:prstGeom prst="rect">
            <a:avLst/>
          </a:prstGeom>
        </p:spPr>
      </p:pic>
      <p:sp>
        <p:nvSpPr>
          <p:cNvPr id="21" name="Rectangle 10"/>
          <p:cNvSpPr>
            <a:spLocks noChangeArrowheads="1"/>
          </p:cNvSpPr>
          <p:nvPr/>
        </p:nvSpPr>
        <p:spPr bwMode="auto">
          <a:xfrm>
            <a:off x="2163787" y="13742860"/>
            <a:ext cx="19302387" cy="3693319"/>
          </a:xfrm>
          <a:prstGeom prst="rect">
            <a:avLst/>
          </a:prstGeom>
          <a:noFill/>
          <a:ln w="9525">
            <a:noFill/>
            <a:miter lim="800000"/>
            <a:headEnd/>
            <a:tailEnd/>
          </a:ln>
          <a:effectLst/>
        </p:spPr>
        <p:txBody>
          <a:bodyPr wrap="square">
            <a:spAutoFit/>
          </a:bodyPr>
          <a:lstStyle/>
          <a:p>
            <a:pPr algn="just">
              <a:spcBef>
                <a:spcPts val="0"/>
              </a:spcBef>
              <a:defRPr/>
            </a:pPr>
            <a:r>
              <a:rPr lang="en-US" altLang="ja-JP" sz="5400" b="1" dirty="0" smtClean="0">
                <a:solidFill>
                  <a:schemeClr val="tx2">
                    <a:lumMod val="60000"/>
                    <a:lumOff val="40000"/>
                  </a:schemeClr>
                </a:solidFill>
                <a:effectLst>
                  <a:outerShdw blurRad="38100" dist="38100" dir="2700000" algn="tl">
                    <a:srgbClr val="000000"/>
                  </a:outerShdw>
                </a:effectLst>
                <a:latin typeface="Arial Black" pitchFamily="34" charset="0"/>
                <a:ea typeface="ＭＳ Ｐゴシック" pitchFamily="50" charset="-128"/>
              </a:rPr>
              <a:t>JSAP </a:t>
            </a:r>
            <a:r>
              <a:rPr lang="en-US" altLang="ja-JP" sz="5400" b="1" dirty="0" smtClean="0">
                <a:solidFill>
                  <a:schemeClr val="tx2">
                    <a:lumMod val="60000"/>
                    <a:lumOff val="40000"/>
                  </a:schemeClr>
                </a:solidFill>
                <a:effectLst>
                  <a:outerShdw blurRad="38100" dist="38100" dir="2700000" algn="tl">
                    <a:srgbClr val="000000"/>
                  </a:outerShdw>
                </a:effectLst>
                <a:latin typeface="Arial Black" pitchFamily="34" charset="0"/>
                <a:ea typeface="ＭＳ Ｐゴシック" pitchFamily="50" charset="-128"/>
              </a:rPr>
              <a:t>members: </a:t>
            </a:r>
            <a:endParaRPr lang="en-US" altLang="ja-JP" sz="5400" b="1" dirty="0">
              <a:solidFill>
                <a:schemeClr val="tx2">
                  <a:lumMod val="60000"/>
                  <a:lumOff val="40000"/>
                </a:schemeClr>
              </a:solidFill>
              <a:effectLst>
                <a:outerShdw blurRad="38100" dist="38100" dir="2700000" algn="tl">
                  <a:srgbClr val="000000"/>
                </a:outerShdw>
              </a:effectLst>
              <a:latin typeface="Arial Black" pitchFamily="34" charset="0"/>
              <a:ea typeface="ＭＳ Ｐゴシック" pitchFamily="50" charset="-128"/>
            </a:endParaRPr>
          </a:p>
          <a:p>
            <a:pPr algn="just">
              <a:spcBef>
                <a:spcPts val="0"/>
              </a:spcBef>
              <a:defRPr/>
            </a:pPr>
            <a:r>
              <a:rPr lang="en-GB" altLang="ja-JP" sz="3600" dirty="0" smtClean="0">
                <a:latin typeface="Comic Sans MS" panose="030F0702030302020204" pitchFamily="66" charset="0"/>
              </a:rPr>
              <a:t>Each </a:t>
            </a:r>
            <a:r>
              <a:rPr lang="en-GB" altLang="ja-JP" sz="3600" dirty="0">
                <a:latin typeface="Comic Sans MS" panose="030F0702030302020204" pitchFamily="66" charset="0"/>
              </a:rPr>
              <a:t>year, </a:t>
            </a:r>
            <a:r>
              <a:rPr lang="en-GB" altLang="ja-JP" sz="3600" dirty="0" smtClean="0">
                <a:latin typeface="Comic Sans MS" panose="030F0702030302020204" pitchFamily="66" charset="0"/>
              </a:rPr>
              <a:t>about 2000 </a:t>
            </a:r>
            <a:r>
              <a:rPr lang="en-GB" altLang="ja-JP" sz="3600" dirty="0">
                <a:latin typeface="Comic Sans MS" panose="030F0702030302020204" pitchFamily="66" charset="0"/>
              </a:rPr>
              <a:t>new members join as new </a:t>
            </a:r>
            <a:r>
              <a:rPr lang="en-GB" altLang="ja-JP" sz="3600" dirty="0" smtClean="0">
                <a:latin typeface="Comic Sans MS" panose="030F0702030302020204" pitchFamily="66" charset="0"/>
              </a:rPr>
              <a:t>JSAP </a:t>
            </a:r>
            <a:r>
              <a:rPr lang="en-GB" altLang="ja-JP" sz="3600" dirty="0">
                <a:latin typeface="Comic Sans MS" panose="030F0702030302020204" pitchFamily="66" charset="0"/>
              </a:rPr>
              <a:t>members, and </a:t>
            </a:r>
            <a:r>
              <a:rPr lang="en-GB" altLang="ja-JP" sz="3600" b="1" dirty="0">
                <a:latin typeface="Comic Sans MS" panose="030F0702030302020204" pitchFamily="66" charset="0"/>
              </a:rPr>
              <a:t>the ratio of women is typically </a:t>
            </a:r>
            <a:r>
              <a:rPr lang="en-GB" altLang="ja-JP" sz="3600" b="1" dirty="0" smtClean="0">
                <a:latin typeface="Comic Sans MS" panose="030F0702030302020204" pitchFamily="66" charset="0"/>
              </a:rPr>
              <a:t>8~9% </a:t>
            </a:r>
            <a:r>
              <a:rPr lang="en-GB" altLang="ja-JP" sz="3600" b="1" dirty="0">
                <a:latin typeface="Comic Sans MS" panose="030F0702030302020204" pitchFamily="66" charset="0"/>
              </a:rPr>
              <a:t>since year </a:t>
            </a:r>
            <a:r>
              <a:rPr lang="en-GB" altLang="ja-JP" sz="3600" b="1" dirty="0" smtClean="0">
                <a:latin typeface="Comic Sans MS" panose="030F0702030302020204" pitchFamily="66" charset="0"/>
              </a:rPr>
              <a:t>2010</a:t>
            </a:r>
            <a:r>
              <a:rPr lang="en-GB" altLang="ja-JP" sz="3600" dirty="0">
                <a:latin typeface="Comic Sans MS" panose="030F0702030302020204" pitchFamily="66" charset="0"/>
              </a:rPr>
              <a:t>. </a:t>
            </a:r>
            <a:r>
              <a:rPr lang="en-GB" altLang="ja-JP" sz="3600" dirty="0" smtClean="0">
                <a:latin typeface="Comic Sans MS" panose="030F0702030302020204" pitchFamily="66" charset="0"/>
              </a:rPr>
              <a:t>50% </a:t>
            </a:r>
            <a:r>
              <a:rPr lang="en-GB" altLang="ja-JP" sz="3600" dirty="0">
                <a:latin typeface="Comic Sans MS" panose="030F0702030302020204" pitchFamily="66" charset="0"/>
              </a:rPr>
              <a:t>of the </a:t>
            </a:r>
            <a:r>
              <a:rPr lang="en-GB" altLang="ja-JP" sz="3600" dirty="0" smtClean="0">
                <a:latin typeface="Comic Sans MS" panose="030F0702030302020204" pitchFamily="66" charset="0"/>
              </a:rPr>
              <a:t>JSAP </a:t>
            </a:r>
            <a:r>
              <a:rPr lang="en-GB" altLang="ja-JP" sz="3600" dirty="0">
                <a:latin typeface="Comic Sans MS" panose="030F0702030302020204" pitchFamily="66" charset="0"/>
              </a:rPr>
              <a:t>members belong to </a:t>
            </a:r>
            <a:r>
              <a:rPr lang="en-GB" altLang="ja-JP" sz="3600" dirty="0" smtClean="0">
                <a:latin typeface="Comic Sans MS" panose="030F0702030302020204" pitchFamily="66" charset="0"/>
              </a:rPr>
              <a:t>universities, 3% </a:t>
            </a:r>
            <a:r>
              <a:rPr lang="en-GB" altLang="ja-JP" sz="3600" dirty="0" smtClean="0">
                <a:latin typeface="Comic Sans MS" panose="030F0702030302020204" pitchFamily="66" charset="0"/>
              </a:rPr>
              <a:t>national laboratories, and more than 40% companies</a:t>
            </a:r>
            <a:r>
              <a:rPr lang="en-GB" altLang="ja-JP" sz="3600" dirty="0" smtClean="0">
                <a:latin typeface="Comic Sans MS" panose="030F0702030302020204" pitchFamily="66" charset="0"/>
              </a:rPr>
              <a:t>. </a:t>
            </a:r>
            <a:r>
              <a:rPr lang="en-US" altLang="ja-JP" sz="3600" dirty="0">
                <a:latin typeface="Comic Sans MS" panose="030F0702030302020204" pitchFamily="66" charset="0"/>
              </a:rPr>
              <a:t>Women fractions are 4% for members in private companies, and 6% for those in universities. </a:t>
            </a:r>
            <a:r>
              <a:rPr lang="en-GB" altLang="ja-JP" sz="3600" dirty="0" smtClean="0">
                <a:latin typeface="Comic Sans MS" panose="030F0702030302020204" pitchFamily="66" charset="0"/>
              </a:rPr>
              <a:t>The </a:t>
            </a:r>
            <a:r>
              <a:rPr lang="en-GB" altLang="ja-JP" sz="3600" dirty="0">
                <a:latin typeface="Comic Sans MS" panose="030F0702030302020204" pitchFamily="66" charset="0"/>
              </a:rPr>
              <a:t>member record covers </a:t>
            </a:r>
            <a:r>
              <a:rPr lang="en-GB" altLang="ja-JP" sz="3600" dirty="0" smtClean="0">
                <a:latin typeface="Comic Sans MS" panose="030F0702030302020204" pitchFamily="66" charset="0"/>
              </a:rPr>
              <a:t>both </a:t>
            </a:r>
            <a:r>
              <a:rPr lang="en-GB" altLang="ja-JP" sz="3600" dirty="0">
                <a:latin typeface="Comic Sans MS" panose="030F0702030302020204" pitchFamily="66" charset="0"/>
              </a:rPr>
              <a:t>Japanese physics </a:t>
            </a:r>
            <a:r>
              <a:rPr lang="en-GB" altLang="ja-JP" sz="3600" dirty="0" smtClean="0">
                <a:latin typeface="Comic Sans MS" panose="030F0702030302020204" pitchFamily="66" charset="0"/>
              </a:rPr>
              <a:t>researchers and Japanese industries. </a:t>
            </a:r>
          </a:p>
        </p:txBody>
      </p:sp>
      <p:sp>
        <p:nvSpPr>
          <p:cNvPr id="30" name="テキスト ボックス 29"/>
          <p:cNvSpPr txBox="1"/>
          <p:nvPr/>
        </p:nvSpPr>
        <p:spPr>
          <a:xfrm>
            <a:off x="22232011" y="27540520"/>
            <a:ext cx="2540505" cy="7848302"/>
          </a:xfrm>
          <a:prstGeom prst="rect">
            <a:avLst/>
          </a:prstGeom>
          <a:noFill/>
        </p:spPr>
        <p:txBody>
          <a:bodyPr wrap="square" rtlCol="0">
            <a:spAutoFit/>
          </a:bodyPr>
          <a:lstStyle/>
          <a:p>
            <a:pPr marL="514350" indent="-514350">
              <a:buAutoNum type="alphaUcParenBoth"/>
            </a:pPr>
            <a:r>
              <a:rPr lang="en-US" altLang="ja-JP" sz="3600" dirty="0" smtClean="0">
                <a:latin typeface="Comic Sans MS" panose="030F0702030302020204" pitchFamily="66" charset="0"/>
              </a:rPr>
              <a:t> JPS</a:t>
            </a: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endParaRPr lang="en-US" altLang="ja-JP" sz="3600" dirty="0">
              <a:latin typeface="Comic Sans MS" panose="030F0702030302020204" pitchFamily="66" charset="0"/>
            </a:endParaRPr>
          </a:p>
          <a:p>
            <a:pPr marL="514350" indent="-514350">
              <a:buAutoNum type="alphaUcParenBoth"/>
            </a:pPr>
            <a:endParaRPr lang="en-US" altLang="ja-JP" sz="3600" dirty="0" smtClean="0">
              <a:latin typeface="Comic Sans MS" panose="030F0702030302020204" pitchFamily="66" charset="0"/>
            </a:endParaRPr>
          </a:p>
          <a:p>
            <a:pPr marL="514350" indent="-514350">
              <a:buAutoNum type="alphaUcParenBoth"/>
            </a:pPr>
            <a:r>
              <a:rPr lang="en-US" altLang="ja-JP" sz="3600" dirty="0" smtClean="0">
                <a:latin typeface="Comic Sans MS" panose="030F0702030302020204" pitchFamily="66" charset="0"/>
              </a:rPr>
              <a:t> JSAP</a:t>
            </a:r>
            <a:endParaRPr lang="ja-JP" altLang="en-US" sz="3600" dirty="0">
              <a:latin typeface="Comic Sans MS" panose="030F0702030302020204" pitchFamily="66" charset="0"/>
            </a:endParaRPr>
          </a:p>
        </p:txBody>
      </p:sp>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530257" y="35280833"/>
            <a:ext cx="10724812" cy="7228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星 5 2"/>
          <p:cNvSpPr/>
          <p:nvPr/>
        </p:nvSpPr>
        <p:spPr>
          <a:xfrm>
            <a:off x="-720062" y="14228336"/>
            <a:ext cx="2815390" cy="27223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星 5 34"/>
          <p:cNvSpPr/>
          <p:nvPr/>
        </p:nvSpPr>
        <p:spPr>
          <a:xfrm>
            <a:off x="-651603" y="38272465"/>
            <a:ext cx="2815390" cy="27223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星 5 35"/>
          <p:cNvSpPr/>
          <p:nvPr/>
        </p:nvSpPr>
        <p:spPr>
          <a:xfrm>
            <a:off x="20345817" y="31852255"/>
            <a:ext cx="2815390" cy="27223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8167</TotalTime>
  <Words>882</Words>
  <Application>Microsoft Office PowerPoint</Application>
  <PresentationFormat>ユーザー設定</PresentationFormat>
  <Paragraphs>36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ウェーブ</vt:lpstr>
      <vt:lpstr>Women in Physics in Japan </vt:lpstr>
    </vt:vector>
  </TitlesOfParts>
  <Company>SPring-8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Physical Society of Japan</dc:title>
  <dc:creator>Agui</dc:creator>
  <cp:lastModifiedBy>kasai.nahoko</cp:lastModifiedBy>
  <cp:revision>430</cp:revision>
  <cp:lastPrinted>2017-07-06T15:33:59Z</cp:lastPrinted>
  <dcterms:created xsi:type="dcterms:W3CDTF">2005-05-06T09:40:02Z</dcterms:created>
  <dcterms:modified xsi:type="dcterms:W3CDTF">2017-07-12T05:00:09Z</dcterms:modified>
</cp:coreProperties>
</file>